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341" r:id="rId2"/>
    <p:sldId id="257" r:id="rId3"/>
    <p:sldId id="271" r:id="rId4"/>
    <p:sldId id="348" r:id="rId5"/>
    <p:sldId id="285" r:id="rId6"/>
    <p:sldId id="359" r:id="rId7"/>
    <p:sldId id="273" r:id="rId8"/>
    <p:sldId id="274" r:id="rId9"/>
    <p:sldId id="275" r:id="rId10"/>
    <p:sldId id="298" r:id="rId11"/>
    <p:sldId id="34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оисеева Валерия Олеговна" initials="МВО" lastIdx="1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7C878E"/>
    <a:srgbClr val="DCDEDE"/>
    <a:srgbClr val="000000"/>
    <a:srgbClr val="CCECFF"/>
    <a:srgbClr val="122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170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E64BA-0C9A-4DA0-98F6-AEB4275BFB0F}" type="datetimeFigureOut">
              <a:rPr lang="ru-RU" smtClean="0"/>
              <a:t>16.06.2026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45BCE-8D12-4A77-A255-B54DB7806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364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45BCE-8D12-4A77-A255-B54DB780692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069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14699-7052-4CB3-B1BB-BC2488F84E8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232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14699-7052-4CB3-B1BB-BC2488F84E83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232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14699-7052-4CB3-B1BB-BC2488F84E83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87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14699-7052-4CB3-B1BB-BC2488F84E83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232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14699-7052-4CB3-B1BB-BC2488F84E83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874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14699-7052-4CB3-B1BB-BC2488F84E83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232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14699-7052-4CB3-B1BB-BC2488F84E83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232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14699-7052-4CB3-B1BB-BC2488F84E83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232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6" r="18021"/>
          <a:stretch>
            <a:fillRect/>
          </a:stretch>
        </p:blipFill>
        <p:spPr bwMode="auto">
          <a:xfrm>
            <a:off x="-6787" y="0"/>
            <a:ext cx="9142643" cy="6862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Прямоугольник 32"/>
          <p:cNvSpPr/>
          <p:nvPr userDrawn="1"/>
        </p:nvSpPr>
        <p:spPr>
          <a:xfrm>
            <a:off x="-9503" y="4320"/>
            <a:ext cx="9145358" cy="6857999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 eaLnBrk="0" hangingPunct="0">
              <a:defRPr/>
            </a:pPr>
            <a:endParaRPr lang="ru-RU" dirty="0"/>
          </a:p>
        </p:txBody>
      </p:sp>
      <p:sp>
        <p:nvSpPr>
          <p:cNvPr id="35" name="Rectangle 32"/>
          <p:cNvSpPr>
            <a:spLocks noGrp="1" noChangeArrowheads="1"/>
          </p:cNvSpPr>
          <p:nvPr>
            <p:ph type="title"/>
          </p:nvPr>
        </p:nvSpPr>
        <p:spPr bwMode="auto">
          <a:xfrm>
            <a:off x="2847913" y="501889"/>
            <a:ext cx="6135975" cy="424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211" tIns="43609" rIns="87211" bIns="43609" numCol="1" anchor="ctr" anchorCtr="0" compatLnSpc="1">
            <a:prstTxWarp prst="textNoShape">
              <a:avLst/>
            </a:prstTxWarp>
            <a:normAutofit/>
          </a:bodyPr>
          <a:lstStyle>
            <a:lvl1pPr algn="l">
              <a:defRPr sz="18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Информация о компании</a:t>
            </a:r>
            <a:endParaRPr lang="en-GB" dirty="0"/>
          </a:p>
        </p:txBody>
      </p:sp>
      <p:grpSp>
        <p:nvGrpSpPr>
          <p:cNvPr id="30" name="Group 5"/>
          <p:cNvGrpSpPr>
            <a:grpSpLocks noChangeAspect="1"/>
          </p:cNvGrpSpPr>
          <p:nvPr userDrawn="1"/>
        </p:nvGrpSpPr>
        <p:grpSpPr bwMode="auto">
          <a:xfrm>
            <a:off x="329613" y="470498"/>
            <a:ext cx="2292284" cy="486275"/>
            <a:chOff x="1842" y="2445"/>
            <a:chExt cx="2430" cy="486"/>
          </a:xfrm>
        </p:grpSpPr>
        <p:sp>
          <p:nvSpPr>
            <p:cNvPr id="31" name="Freeform 6"/>
            <p:cNvSpPr>
              <a:spLocks/>
            </p:cNvSpPr>
            <p:nvPr/>
          </p:nvSpPr>
          <p:spPr bwMode="auto">
            <a:xfrm>
              <a:off x="1842" y="2445"/>
              <a:ext cx="386" cy="386"/>
            </a:xfrm>
            <a:custGeom>
              <a:avLst/>
              <a:gdLst>
                <a:gd name="T0" fmla="*/ 763 w 2704"/>
                <a:gd name="T1" fmla="*/ 1 h 2704"/>
                <a:gd name="T2" fmla="*/ 642 w 2704"/>
                <a:gd name="T3" fmla="*/ 16 h 2704"/>
                <a:gd name="T4" fmla="*/ 528 w 2704"/>
                <a:gd name="T5" fmla="*/ 49 h 2704"/>
                <a:gd name="T6" fmla="*/ 421 w 2704"/>
                <a:gd name="T7" fmla="*/ 97 h 2704"/>
                <a:gd name="T8" fmla="*/ 323 w 2704"/>
                <a:gd name="T9" fmla="*/ 161 h 2704"/>
                <a:gd name="T10" fmla="*/ 236 w 2704"/>
                <a:gd name="T11" fmla="*/ 236 h 2704"/>
                <a:gd name="T12" fmla="*/ 159 w 2704"/>
                <a:gd name="T13" fmla="*/ 323 h 2704"/>
                <a:gd name="T14" fmla="*/ 97 w 2704"/>
                <a:gd name="T15" fmla="*/ 421 h 2704"/>
                <a:gd name="T16" fmla="*/ 49 w 2704"/>
                <a:gd name="T17" fmla="*/ 528 h 2704"/>
                <a:gd name="T18" fmla="*/ 16 w 2704"/>
                <a:gd name="T19" fmla="*/ 642 h 2704"/>
                <a:gd name="T20" fmla="*/ 1 w 2704"/>
                <a:gd name="T21" fmla="*/ 763 h 2704"/>
                <a:gd name="T22" fmla="*/ 1 w 2704"/>
                <a:gd name="T23" fmla="*/ 1940 h 2704"/>
                <a:gd name="T24" fmla="*/ 16 w 2704"/>
                <a:gd name="T25" fmla="*/ 2061 h 2704"/>
                <a:gd name="T26" fmla="*/ 49 w 2704"/>
                <a:gd name="T27" fmla="*/ 2175 h 2704"/>
                <a:gd name="T28" fmla="*/ 97 w 2704"/>
                <a:gd name="T29" fmla="*/ 2283 h 2704"/>
                <a:gd name="T30" fmla="*/ 159 w 2704"/>
                <a:gd name="T31" fmla="*/ 2380 h 2704"/>
                <a:gd name="T32" fmla="*/ 236 w 2704"/>
                <a:gd name="T33" fmla="*/ 2468 h 2704"/>
                <a:gd name="T34" fmla="*/ 323 w 2704"/>
                <a:gd name="T35" fmla="*/ 2544 h 2704"/>
                <a:gd name="T36" fmla="*/ 421 w 2704"/>
                <a:gd name="T37" fmla="*/ 2607 h 2704"/>
                <a:gd name="T38" fmla="*/ 528 w 2704"/>
                <a:gd name="T39" fmla="*/ 2655 h 2704"/>
                <a:gd name="T40" fmla="*/ 642 w 2704"/>
                <a:gd name="T41" fmla="*/ 2688 h 2704"/>
                <a:gd name="T42" fmla="*/ 763 w 2704"/>
                <a:gd name="T43" fmla="*/ 2702 h 2704"/>
                <a:gd name="T44" fmla="*/ 1941 w 2704"/>
                <a:gd name="T45" fmla="*/ 2702 h 2704"/>
                <a:gd name="T46" fmla="*/ 2061 w 2704"/>
                <a:gd name="T47" fmla="*/ 2688 h 2704"/>
                <a:gd name="T48" fmla="*/ 2176 w 2704"/>
                <a:gd name="T49" fmla="*/ 2655 h 2704"/>
                <a:gd name="T50" fmla="*/ 2283 w 2704"/>
                <a:gd name="T51" fmla="*/ 2607 h 2704"/>
                <a:gd name="T52" fmla="*/ 2380 w 2704"/>
                <a:gd name="T53" fmla="*/ 2544 h 2704"/>
                <a:gd name="T54" fmla="*/ 2468 w 2704"/>
                <a:gd name="T55" fmla="*/ 2468 h 2704"/>
                <a:gd name="T56" fmla="*/ 2544 w 2704"/>
                <a:gd name="T57" fmla="*/ 2380 h 2704"/>
                <a:gd name="T58" fmla="*/ 2607 w 2704"/>
                <a:gd name="T59" fmla="*/ 2283 h 2704"/>
                <a:gd name="T60" fmla="*/ 2655 w 2704"/>
                <a:gd name="T61" fmla="*/ 2175 h 2704"/>
                <a:gd name="T62" fmla="*/ 2688 w 2704"/>
                <a:gd name="T63" fmla="*/ 2061 h 2704"/>
                <a:gd name="T64" fmla="*/ 2702 w 2704"/>
                <a:gd name="T65" fmla="*/ 1940 h 2704"/>
                <a:gd name="T66" fmla="*/ 2702 w 2704"/>
                <a:gd name="T67" fmla="*/ 763 h 2704"/>
                <a:gd name="T68" fmla="*/ 2688 w 2704"/>
                <a:gd name="T69" fmla="*/ 642 h 2704"/>
                <a:gd name="T70" fmla="*/ 2655 w 2704"/>
                <a:gd name="T71" fmla="*/ 528 h 2704"/>
                <a:gd name="T72" fmla="*/ 2607 w 2704"/>
                <a:gd name="T73" fmla="*/ 421 h 2704"/>
                <a:gd name="T74" fmla="*/ 2544 w 2704"/>
                <a:gd name="T75" fmla="*/ 323 h 2704"/>
                <a:gd name="T76" fmla="*/ 2468 w 2704"/>
                <a:gd name="T77" fmla="*/ 236 h 2704"/>
                <a:gd name="T78" fmla="*/ 2380 w 2704"/>
                <a:gd name="T79" fmla="*/ 161 h 2704"/>
                <a:gd name="T80" fmla="*/ 2283 w 2704"/>
                <a:gd name="T81" fmla="*/ 97 h 2704"/>
                <a:gd name="T82" fmla="*/ 2176 w 2704"/>
                <a:gd name="T83" fmla="*/ 49 h 2704"/>
                <a:gd name="T84" fmla="*/ 2061 w 2704"/>
                <a:gd name="T85" fmla="*/ 16 h 2704"/>
                <a:gd name="T86" fmla="*/ 1941 w 2704"/>
                <a:gd name="T87" fmla="*/ 1 h 2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04" h="2704">
                  <a:moveTo>
                    <a:pt x="1900" y="0"/>
                  </a:moveTo>
                  <a:lnTo>
                    <a:pt x="805" y="0"/>
                  </a:lnTo>
                  <a:lnTo>
                    <a:pt x="763" y="1"/>
                  </a:lnTo>
                  <a:lnTo>
                    <a:pt x="722" y="4"/>
                  </a:lnTo>
                  <a:lnTo>
                    <a:pt x="683" y="10"/>
                  </a:lnTo>
                  <a:lnTo>
                    <a:pt x="642" y="16"/>
                  </a:lnTo>
                  <a:lnTo>
                    <a:pt x="604" y="26"/>
                  </a:lnTo>
                  <a:lnTo>
                    <a:pt x="566" y="36"/>
                  </a:lnTo>
                  <a:lnTo>
                    <a:pt x="528" y="49"/>
                  </a:lnTo>
                  <a:lnTo>
                    <a:pt x="491" y="64"/>
                  </a:lnTo>
                  <a:lnTo>
                    <a:pt x="456" y="80"/>
                  </a:lnTo>
                  <a:lnTo>
                    <a:pt x="421" y="97"/>
                  </a:lnTo>
                  <a:lnTo>
                    <a:pt x="388" y="117"/>
                  </a:lnTo>
                  <a:lnTo>
                    <a:pt x="355" y="137"/>
                  </a:lnTo>
                  <a:lnTo>
                    <a:pt x="323" y="161"/>
                  </a:lnTo>
                  <a:lnTo>
                    <a:pt x="293" y="184"/>
                  </a:lnTo>
                  <a:lnTo>
                    <a:pt x="264" y="209"/>
                  </a:lnTo>
                  <a:lnTo>
                    <a:pt x="236" y="236"/>
                  </a:lnTo>
                  <a:lnTo>
                    <a:pt x="209" y="264"/>
                  </a:lnTo>
                  <a:lnTo>
                    <a:pt x="184" y="293"/>
                  </a:lnTo>
                  <a:lnTo>
                    <a:pt x="159" y="323"/>
                  </a:lnTo>
                  <a:lnTo>
                    <a:pt x="137" y="355"/>
                  </a:lnTo>
                  <a:lnTo>
                    <a:pt x="117" y="388"/>
                  </a:lnTo>
                  <a:lnTo>
                    <a:pt x="97" y="421"/>
                  </a:lnTo>
                  <a:lnTo>
                    <a:pt x="80" y="456"/>
                  </a:lnTo>
                  <a:lnTo>
                    <a:pt x="64" y="491"/>
                  </a:lnTo>
                  <a:lnTo>
                    <a:pt x="49" y="528"/>
                  </a:lnTo>
                  <a:lnTo>
                    <a:pt x="36" y="566"/>
                  </a:lnTo>
                  <a:lnTo>
                    <a:pt x="26" y="604"/>
                  </a:lnTo>
                  <a:lnTo>
                    <a:pt x="16" y="642"/>
                  </a:lnTo>
                  <a:lnTo>
                    <a:pt x="10" y="683"/>
                  </a:lnTo>
                  <a:lnTo>
                    <a:pt x="4" y="722"/>
                  </a:lnTo>
                  <a:lnTo>
                    <a:pt x="1" y="763"/>
                  </a:lnTo>
                  <a:lnTo>
                    <a:pt x="0" y="805"/>
                  </a:lnTo>
                  <a:lnTo>
                    <a:pt x="0" y="1900"/>
                  </a:lnTo>
                  <a:lnTo>
                    <a:pt x="1" y="1940"/>
                  </a:lnTo>
                  <a:lnTo>
                    <a:pt x="4" y="1982"/>
                  </a:lnTo>
                  <a:lnTo>
                    <a:pt x="10" y="2022"/>
                  </a:lnTo>
                  <a:lnTo>
                    <a:pt x="16" y="2061"/>
                  </a:lnTo>
                  <a:lnTo>
                    <a:pt x="26" y="2100"/>
                  </a:lnTo>
                  <a:lnTo>
                    <a:pt x="36" y="2138"/>
                  </a:lnTo>
                  <a:lnTo>
                    <a:pt x="49" y="2175"/>
                  </a:lnTo>
                  <a:lnTo>
                    <a:pt x="64" y="2212"/>
                  </a:lnTo>
                  <a:lnTo>
                    <a:pt x="80" y="2247"/>
                  </a:lnTo>
                  <a:lnTo>
                    <a:pt x="97" y="2283"/>
                  </a:lnTo>
                  <a:lnTo>
                    <a:pt x="117" y="2317"/>
                  </a:lnTo>
                  <a:lnTo>
                    <a:pt x="137" y="2348"/>
                  </a:lnTo>
                  <a:lnTo>
                    <a:pt x="159" y="2380"/>
                  </a:lnTo>
                  <a:lnTo>
                    <a:pt x="184" y="2411"/>
                  </a:lnTo>
                  <a:lnTo>
                    <a:pt x="209" y="2440"/>
                  </a:lnTo>
                  <a:lnTo>
                    <a:pt x="236" y="2468"/>
                  </a:lnTo>
                  <a:lnTo>
                    <a:pt x="264" y="2494"/>
                  </a:lnTo>
                  <a:lnTo>
                    <a:pt x="293" y="2520"/>
                  </a:lnTo>
                  <a:lnTo>
                    <a:pt x="323" y="2544"/>
                  </a:lnTo>
                  <a:lnTo>
                    <a:pt x="355" y="2566"/>
                  </a:lnTo>
                  <a:lnTo>
                    <a:pt x="388" y="2587"/>
                  </a:lnTo>
                  <a:lnTo>
                    <a:pt x="421" y="2607"/>
                  </a:lnTo>
                  <a:lnTo>
                    <a:pt x="456" y="2624"/>
                  </a:lnTo>
                  <a:lnTo>
                    <a:pt x="491" y="2641"/>
                  </a:lnTo>
                  <a:lnTo>
                    <a:pt x="528" y="2655"/>
                  </a:lnTo>
                  <a:lnTo>
                    <a:pt x="566" y="2667"/>
                  </a:lnTo>
                  <a:lnTo>
                    <a:pt x="604" y="2678"/>
                  </a:lnTo>
                  <a:lnTo>
                    <a:pt x="642" y="2688"/>
                  </a:lnTo>
                  <a:lnTo>
                    <a:pt x="683" y="2694"/>
                  </a:lnTo>
                  <a:lnTo>
                    <a:pt x="722" y="2699"/>
                  </a:lnTo>
                  <a:lnTo>
                    <a:pt x="763" y="2702"/>
                  </a:lnTo>
                  <a:lnTo>
                    <a:pt x="805" y="2704"/>
                  </a:lnTo>
                  <a:lnTo>
                    <a:pt x="1900" y="2704"/>
                  </a:lnTo>
                  <a:lnTo>
                    <a:pt x="1941" y="2702"/>
                  </a:lnTo>
                  <a:lnTo>
                    <a:pt x="1982" y="2699"/>
                  </a:lnTo>
                  <a:lnTo>
                    <a:pt x="2022" y="2694"/>
                  </a:lnTo>
                  <a:lnTo>
                    <a:pt x="2061" y="2688"/>
                  </a:lnTo>
                  <a:lnTo>
                    <a:pt x="2101" y="2678"/>
                  </a:lnTo>
                  <a:lnTo>
                    <a:pt x="2138" y="2667"/>
                  </a:lnTo>
                  <a:lnTo>
                    <a:pt x="2176" y="2655"/>
                  </a:lnTo>
                  <a:lnTo>
                    <a:pt x="2212" y="2641"/>
                  </a:lnTo>
                  <a:lnTo>
                    <a:pt x="2247" y="2624"/>
                  </a:lnTo>
                  <a:lnTo>
                    <a:pt x="2283" y="2607"/>
                  </a:lnTo>
                  <a:lnTo>
                    <a:pt x="2317" y="2587"/>
                  </a:lnTo>
                  <a:lnTo>
                    <a:pt x="2348" y="2566"/>
                  </a:lnTo>
                  <a:lnTo>
                    <a:pt x="2380" y="2544"/>
                  </a:lnTo>
                  <a:lnTo>
                    <a:pt x="2411" y="2520"/>
                  </a:lnTo>
                  <a:lnTo>
                    <a:pt x="2440" y="2494"/>
                  </a:lnTo>
                  <a:lnTo>
                    <a:pt x="2468" y="2468"/>
                  </a:lnTo>
                  <a:lnTo>
                    <a:pt x="2495" y="2440"/>
                  </a:lnTo>
                  <a:lnTo>
                    <a:pt x="2520" y="2411"/>
                  </a:lnTo>
                  <a:lnTo>
                    <a:pt x="2544" y="2380"/>
                  </a:lnTo>
                  <a:lnTo>
                    <a:pt x="2566" y="2348"/>
                  </a:lnTo>
                  <a:lnTo>
                    <a:pt x="2588" y="2317"/>
                  </a:lnTo>
                  <a:lnTo>
                    <a:pt x="2607" y="2283"/>
                  </a:lnTo>
                  <a:lnTo>
                    <a:pt x="2625" y="2247"/>
                  </a:lnTo>
                  <a:lnTo>
                    <a:pt x="2641" y="2212"/>
                  </a:lnTo>
                  <a:lnTo>
                    <a:pt x="2655" y="2175"/>
                  </a:lnTo>
                  <a:lnTo>
                    <a:pt x="2667" y="2138"/>
                  </a:lnTo>
                  <a:lnTo>
                    <a:pt x="2678" y="2100"/>
                  </a:lnTo>
                  <a:lnTo>
                    <a:pt x="2688" y="2061"/>
                  </a:lnTo>
                  <a:lnTo>
                    <a:pt x="2695" y="2022"/>
                  </a:lnTo>
                  <a:lnTo>
                    <a:pt x="2699" y="1982"/>
                  </a:lnTo>
                  <a:lnTo>
                    <a:pt x="2702" y="1940"/>
                  </a:lnTo>
                  <a:lnTo>
                    <a:pt x="2704" y="1900"/>
                  </a:lnTo>
                  <a:lnTo>
                    <a:pt x="2704" y="805"/>
                  </a:lnTo>
                  <a:lnTo>
                    <a:pt x="2702" y="763"/>
                  </a:lnTo>
                  <a:lnTo>
                    <a:pt x="2699" y="722"/>
                  </a:lnTo>
                  <a:lnTo>
                    <a:pt x="2695" y="683"/>
                  </a:lnTo>
                  <a:lnTo>
                    <a:pt x="2688" y="642"/>
                  </a:lnTo>
                  <a:lnTo>
                    <a:pt x="2678" y="604"/>
                  </a:lnTo>
                  <a:lnTo>
                    <a:pt x="2667" y="566"/>
                  </a:lnTo>
                  <a:lnTo>
                    <a:pt x="2655" y="528"/>
                  </a:lnTo>
                  <a:lnTo>
                    <a:pt x="2641" y="491"/>
                  </a:lnTo>
                  <a:lnTo>
                    <a:pt x="2625" y="456"/>
                  </a:lnTo>
                  <a:lnTo>
                    <a:pt x="2607" y="421"/>
                  </a:lnTo>
                  <a:lnTo>
                    <a:pt x="2588" y="388"/>
                  </a:lnTo>
                  <a:lnTo>
                    <a:pt x="2566" y="355"/>
                  </a:lnTo>
                  <a:lnTo>
                    <a:pt x="2544" y="323"/>
                  </a:lnTo>
                  <a:lnTo>
                    <a:pt x="2520" y="293"/>
                  </a:lnTo>
                  <a:lnTo>
                    <a:pt x="2495" y="264"/>
                  </a:lnTo>
                  <a:lnTo>
                    <a:pt x="2468" y="236"/>
                  </a:lnTo>
                  <a:lnTo>
                    <a:pt x="2440" y="209"/>
                  </a:lnTo>
                  <a:lnTo>
                    <a:pt x="2411" y="184"/>
                  </a:lnTo>
                  <a:lnTo>
                    <a:pt x="2380" y="161"/>
                  </a:lnTo>
                  <a:lnTo>
                    <a:pt x="2348" y="137"/>
                  </a:lnTo>
                  <a:lnTo>
                    <a:pt x="2317" y="117"/>
                  </a:lnTo>
                  <a:lnTo>
                    <a:pt x="2283" y="97"/>
                  </a:lnTo>
                  <a:lnTo>
                    <a:pt x="2247" y="80"/>
                  </a:lnTo>
                  <a:lnTo>
                    <a:pt x="2212" y="64"/>
                  </a:lnTo>
                  <a:lnTo>
                    <a:pt x="2176" y="49"/>
                  </a:lnTo>
                  <a:lnTo>
                    <a:pt x="2138" y="36"/>
                  </a:lnTo>
                  <a:lnTo>
                    <a:pt x="2101" y="26"/>
                  </a:lnTo>
                  <a:lnTo>
                    <a:pt x="2061" y="16"/>
                  </a:lnTo>
                  <a:lnTo>
                    <a:pt x="2022" y="10"/>
                  </a:lnTo>
                  <a:lnTo>
                    <a:pt x="1982" y="4"/>
                  </a:lnTo>
                  <a:lnTo>
                    <a:pt x="1941" y="1"/>
                  </a:lnTo>
                  <a:lnTo>
                    <a:pt x="1900" y="0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0" name="Freeform 7"/>
            <p:cNvSpPr>
              <a:spLocks noEditPoints="1"/>
            </p:cNvSpPr>
            <p:nvPr/>
          </p:nvSpPr>
          <p:spPr bwMode="auto">
            <a:xfrm>
              <a:off x="1894" y="2515"/>
              <a:ext cx="290" cy="246"/>
            </a:xfrm>
            <a:custGeom>
              <a:avLst/>
              <a:gdLst>
                <a:gd name="T0" fmla="*/ 1831 w 2030"/>
                <a:gd name="T1" fmla="*/ 1244 h 1724"/>
                <a:gd name="T2" fmla="*/ 1803 w 2030"/>
                <a:gd name="T3" fmla="*/ 1286 h 1724"/>
                <a:gd name="T4" fmla="*/ 1756 w 2030"/>
                <a:gd name="T5" fmla="*/ 1303 h 1724"/>
                <a:gd name="T6" fmla="*/ 1684 w 2030"/>
                <a:gd name="T7" fmla="*/ 1280 h 1724"/>
                <a:gd name="T8" fmla="*/ 1622 w 2030"/>
                <a:gd name="T9" fmla="*/ 1202 h 1724"/>
                <a:gd name="T10" fmla="*/ 1617 w 2030"/>
                <a:gd name="T11" fmla="*/ 993 h 1724"/>
                <a:gd name="T12" fmla="*/ 1766 w 2030"/>
                <a:gd name="T13" fmla="*/ 476 h 1724"/>
                <a:gd name="T14" fmla="*/ 1881 w 2030"/>
                <a:gd name="T15" fmla="*/ 68 h 1724"/>
                <a:gd name="T16" fmla="*/ 1433 w 2030"/>
                <a:gd name="T17" fmla="*/ 102 h 1724"/>
                <a:gd name="T18" fmla="*/ 1367 w 2030"/>
                <a:gd name="T19" fmla="*/ 394 h 1724"/>
                <a:gd name="T20" fmla="*/ 1272 w 2030"/>
                <a:gd name="T21" fmla="*/ 238 h 1724"/>
                <a:gd name="T22" fmla="*/ 1136 w 2030"/>
                <a:gd name="T23" fmla="*/ 105 h 1724"/>
                <a:gd name="T24" fmla="*/ 989 w 2030"/>
                <a:gd name="T25" fmla="*/ 30 h 1724"/>
                <a:gd name="T26" fmla="*/ 822 w 2030"/>
                <a:gd name="T27" fmla="*/ 0 h 1724"/>
                <a:gd name="T28" fmla="*/ 592 w 2030"/>
                <a:gd name="T29" fmla="*/ 23 h 1724"/>
                <a:gd name="T30" fmla="*/ 379 w 2030"/>
                <a:gd name="T31" fmla="*/ 117 h 1724"/>
                <a:gd name="T32" fmla="*/ 201 w 2030"/>
                <a:gd name="T33" fmla="*/ 277 h 1724"/>
                <a:gd name="T34" fmla="*/ 73 w 2030"/>
                <a:gd name="T35" fmla="*/ 484 h 1724"/>
                <a:gd name="T36" fmla="*/ 8 w 2030"/>
                <a:gd name="T37" fmla="*/ 722 h 1724"/>
                <a:gd name="T38" fmla="*/ 8 w 2030"/>
                <a:gd name="T39" fmla="*/ 990 h 1724"/>
                <a:gd name="T40" fmla="*/ 71 w 2030"/>
                <a:gd name="T41" fmla="*/ 1241 h 1724"/>
                <a:gd name="T42" fmla="*/ 195 w 2030"/>
                <a:gd name="T43" fmla="*/ 1449 h 1724"/>
                <a:gd name="T44" fmla="*/ 360 w 2030"/>
                <a:gd name="T45" fmla="*/ 1600 h 1724"/>
                <a:gd name="T46" fmla="*/ 461 w 2030"/>
                <a:gd name="T47" fmla="*/ 1656 h 1724"/>
                <a:gd name="T48" fmla="*/ 591 w 2030"/>
                <a:gd name="T49" fmla="*/ 1701 h 1724"/>
                <a:gd name="T50" fmla="*/ 827 w 2030"/>
                <a:gd name="T51" fmla="*/ 1724 h 1724"/>
                <a:gd name="T52" fmla="*/ 981 w 2030"/>
                <a:gd name="T53" fmla="*/ 1701 h 1724"/>
                <a:gd name="T54" fmla="*/ 1129 w 2030"/>
                <a:gd name="T55" fmla="*/ 1642 h 1724"/>
                <a:gd name="T56" fmla="*/ 1287 w 2030"/>
                <a:gd name="T57" fmla="*/ 1532 h 1724"/>
                <a:gd name="T58" fmla="*/ 1433 w 2030"/>
                <a:gd name="T59" fmla="*/ 1413 h 1724"/>
                <a:gd name="T60" fmla="*/ 1503 w 2030"/>
                <a:gd name="T61" fmla="*/ 1567 h 1724"/>
                <a:gd name="T62" fmla="*/ 1576 w 2030"/>
                <a:gd name="T63" fmla="*/ 1648 h 1724"/>
                <a:gd name="T64" fmla="*/ 1666 w 2030"/>
                <a:gd name="T65" fmla="*/ 1695 h 1724"/>
                <a:gd name="T66" fmla="*/ 1767 w 2030"/>
                <a:gd name="T67" fmla="*/ 1707 h 1724"/>
                <a:gd name="T68" fmla="*/ 1865 w 2030"/>
                <a:gd name="T69" fmla="*/ 1682 h 1724"/>
                <a:gd name="T70" fmla="*/ 1945 w 2030"/>
                <a:gd name="T71" fmla="*/ 1621 h 1724"/>
                <a:gd name="T72" fmla="*/ 1994 w 2030"/>
                <a:gd name="T73" fmla="*/ 1539 h 1724"/>
                <a:gd name="T74" fmla="*/ 2021 w 2030"/>
                <a:gd name="T75" fmla="*/ 1440 h 1724"/>
                <a:gd name="T76" fmla="*/ 2030 w 2030"/>
                <a:gd name="T77" fmla="*/ 1197 h 1724"/>
                <a:gd name="T78" fmla="*/ 1042 w 2030"/>
                <a:gd name="T79" fmla="*/ 1427 h 1724"/>
                <a:gd name="T80" fmla="*/ 948 w 2030"/>
                <a:gd name="T81" fmla="*/ 1490 h 1724"/>
                <a:gd name="T82" fmla="*/ 842 w 2030"/>
                <a:gd name="T83" fmla="*/ 1513 h 1724"/>
                <a:gd name="T84" fmla="*/ 724 w 2030"/>
                <a:gd name="T85" fmla="*/ 1490 h 1724"/>
                <a:gd name="T86" fmla="*/ 627 w 2030"/>
                <a:gd name="T87" fmla="*/ 1423 h 1724"/>
                <a:gd name="T88" fmla="*/ 551 w 2030"/>
                <a:gd name="T89" fmla="*/ 1310 h 1724"/>
                <a:gd name="T90" fmla="*/ 498 w 2030"/>
                <a:gd name="T91" fmla="*/ 1145 h 1724"/>
                <a:gd name="T92" fmla="*/ 475 w 2030"/>
                <a:gd name="T93" fmla="*/ 935 h 1724"/>
                <a:gd name="T94" fmla="*/ 480 w 2030"/>
                <a:gd name="T95" fmla="*/ 713 h 1724"/>
                <a:gd name="T96" fmla="*/ 515 w 2030"/>
                <a:gd name="T97" fmla="*/ 529 h 1724"/>
                <a:gd name="T98" fmla="*/ 580 w 2030"/>
                <a:gd name="T99" fmla="*/ 383 h 1724"/>
                <a:gd name="T100" fmla="*/ 664 w 2030"/>
                <a:gd name="T101" fmla="*/ 286 h 1724"/>
                <a:gd name="T102" fmla="*/ 765 w 2030"/>
                <a:gd name="T103" fmla="*/ 235 h 1724"/>
                <a:gd name="T104" fmla="*/ 881 w 2030"/>
                <a:gd name="T105" fmla="*/ 227 h 1724"/>
                <a:gd name="T106" fmla="*/ 981 w 2030"/>
                <a:gd name="T107" fmla="*/ 258 h 1724"/>
                <a:gd name="T108" fmla="*/ 1066 w 2030"/>
                <a:gd name="T109" fmla="*/ 326 h 1724"/>
                <a:gd name="T110" fmla="*/ 1145 w 2030"/>
                <a:gd name="T111" fmla="*/ 442 h 1724"/>
                <a:gd name="T112" fmla="*/ 1215 w 2030"/>
                <a:gd name="T113" fmla="*/ 609 h 1724"/>
                <a:gd name="T114" fmla="*/ 1272 w 2030"/>
                <a:gd name="T115" fmla="*/ 820 h 1724"/>
                <a:gd name="T116" fmla="*/ 1208 w 2030"/>
                <a:gd name="T117" fmla="*/ 1087 h 1724"/>
                <a:gd name="T118" fmla="*/ 1143 w 2030"/>
                <a:gd name="T119" fmla="*/ 1276 h 1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30" h="1724">
                  <a:moveTo>
                    <a:pt x="1840" y="1197"/>
                  </a:moveTo>
                  <a:lnTo>
                    <a:pt x="1839" y="1210"/>
                  </a:lnTo>
                  <a:lnTo>
                    <a:pt x="1838" y="1218"/>
                  </a:lnTo>
                  <a:lnTo>
                    <a:pt x="1836" y="1227"/>
                  </a:lnTo>
                  <a:lnTo>
                    <a:pt x="1834" y="1235"/>
                  </a:lnTo>
                  <a:lnTo>
                    <a:pt x="1831" y="1244"/>
                  </a:lnTo>
                  <a:lnTo>
                    <a:pt x="1827" y="1252"/>
                  </a:lnTo>
                  <a:lnTo>
                    <a:pt x="1824" y="1260"/>
                  </a:lnTo>
                  <a:lnTo>
                    <a:pt x="1820" y="1267"/>
                  </a:lnTo>
                  <a:lnTo>
                    <a:pt x="1814" y="1274"/>
                  </a:lnTo>
                  <a:lnTo>
                    <a:pt x="1809" y="1280"/>
                  </a:lnTo>
                  <a:lnTo>
                    <a:pt x="1803" y="1286"/>
                  </a:lnTo>
                  <a:lnTo>
                    <a:pt x="1796" y="1292"/>
                  </a:lnTo>
                  <a:lnTo>
                    <a:pt x="1789" y="1296"/>
                  </a:lnTo>
                  <a:lnTo>
                    <a:pt x="1782" y="1299"/>
                  </a:lnTo>
                  <a:lnTo>
                    <a:pt x="1774" y="1301"/>
                  </a:lnTo>
                  <a:lnTo>
                    <a:pt x="1766" y="1303"/>
                  </a:lnTo>
                  <a:lnTo>
                    <a:pt x="1756" y="1303"/>
                  </a:lnTo>
                  <a:lnTo>
                    <a:pt x="1743" y="1303"/>
                  </a:lnTo>
                  <a:lnTo>
                    <a:pt x="1729" y="1301"/>
                  </a:lnTo>
                  <a:lnTo>
                    <a:pt x="1718" y="1298"/>
                  </a:lnTo>
                  <a:lnTo>
                    <a:pt x="1706" y="1293"/>
                  </a:lnTo>
                  <a:lnTo>
                    <a:pt x="1694" y="1287"/>
                  </a:lnTo>
                  <a:lnTo>
                    <a:pt x="1684" y="1280"/>
                  </a:lnTo>
                  <a:lnTo>
                    <a:pt x="1674" y="1271"/>
                  </a:lnTo>
                  <a:lnTo>
                    <a:pt x="1665" y="1262"/>
                  </a:lnTo>
                  <a:lnTo>
                    <a:pt x="1654" y="1248"/>
                  </a:lnTo>
                  <a:lnTo>
                    <a:pt x="1643" y="1234"/>
                  </a:lnTo>
                  <a:lnTo>
                    <a:pt x="1633" y="1219"/>
                  </a:lnTo>
                  <a:lnTo>
                    <a:pt x="1622" y="1202"/>
                  </a:lnTo>
                  <a:lnTo>
                    <a:pt x="1612" y="1183"/>
                  </a:lnTo>
                  <a:lnTo>
                    <a:pt x="1602" y="1163"/>
                  </a:lnTo>
                  <a:lnTo>
                    <a:pt x="1592" y="1140"/>
                  </a:lnTo>
                  <a:lnTo>
                    <a:pt x="1583" y="1113"/>
                  </a:lnTo>
                  <a:lnTo>
                    <a:pt x="1599" y="1059"/>
                  </a:lnTo>
                  <a:lnTo>
                    <a:pt x="1617" y="993"/>
                  </a:lnTo>
                  <a:lnTo>
                    <a:pt x="1639" y="917"/>
                  </a:lnTo>
                  <a:lnTo>
                    <a:pt x="1662" y="836"/>
                  </a:lnTo>
                  <a:lnTo>
                    <a:pt x="1688" y="748"/>
                  </a:lnTo>
                  <a:lnTo>
                    <a:pt x="1713" y="658"/>
                  </a:lnTo>
                  <a:lnTo>
                    <a:pt x="1740" y="567"/>
                  </a:lnTo>
                  <a:lnTo>
                    <a:pt x="1766" y="476"/>
                  </a:lnTo>
                  <a:lnTo>
                    <a:pt x="1790" y="388"/>
                  </a:lnTo>
                  <a:lnTo>
                    <a:pt x="1813" y="306"/>
                  </a:lnTo>
                  <a:lnTo>
                    <a:pt x="1836" y="231"/>
                  </a:lnTo>
                  <a:lnTo>
                    <a:pt x="1854" y="165"/>
                  </a:lnTo>
                  <a:lnTo>
                    <a:pt x="1870" y="109"/>
                  </a:lnTo>
                  <a:lnTo>
                    <a:pt x="1881" y="68"/>
                  </a:lnTo>
                  <a:lnTo>
                    <a:pt x="1889" y="41"/>
                  </a:lnTo>
                  <a:lnTo>
                    <a:pt x="1892" y="32"/>
                  </a:lnTo>
                  <a:lnTo>
                    <a:pt x="1448" y="32"/>
                  </a:lnTo>
                  <a:lnTo>
                    <a:pt x="1446" y="40"/>
                  </a:lnTo>
                  <a:lnTo>
                    <a:pt x="1441" y="65"/>
                  </a:lnTo>
                  <a:lnTo>
                    <a:pt x="1433" y="102"/>
                  </a:lnTo>
                  <a:lnTo>
                    <a:pt x="1423" y="150"/>
                  </a:lnTo>
                  <a:lnTo>
                    <a:pt x="1410" y="206"/>
                  </a:lnTo>
                  <a:lnTo>
                    <a:pt x="1398" y="269"/>
                  </a:lnTo>
                  <a:lnTo>
                    <a:pt x="1384" y="335"/>
                  </a:lnTo>
                  <a:lnTo>
                    <a:pt x="1370" y="401"/>
                  </a:lnTo>
                  <a:lnTo>
                    <a:pt x="1367" y="394"/>
                  </a:lnTo>
                  <a:lnTo>
                    <a:pt x="1364" y="388"/>
                  </a:lnTo>
                  <a:lnTo>
                    <a:pt x="1350" y="358"/>
                  </a:lnTo>
                  <a:lnTo>
                    <a:pt x="1333" y="327"/>
                  </a:lnTo>
                  <a:lnTo>
                    <a:pt x="1314" y="298"/>
                  </a:lnTo>
                  <a:lnTo>
                    <a:pt x="1295" y="268"/>
                  </a:lnTo>
                  <a:lnTo>
                    <a:pt x="1272" y="238"/>
                  </a:lnTo>
                  <a:lnTo>
                    <a:pt x="1250" y="210"/>
                  </a:lnTo>
                  <a:lnTo>
                    <a:pt x="1227" y="184"/>
                  </a:lnTo>
                  <a:lnTo>
                    <a:pt x="1202" y="159"/>
                  </a:lnTo>
                  <a:lnTo>
                    <a:pt x="1181" y="140"/>
                  </a:lnTo>
                  <a:lnTo>
                    <a:pt x="1159" y="122"/>
                  </a:lnTo>
                  <a:lnTo>
                    <a:pt x="1136" y="105"/>
                  </a:lnTo>
                  <a:lnTo>
                    <a:pt x="1113" y="89"/>
                  </a:lnTo>
                  <a:lnTo>
                    <a:pt x="1089" y="74"/>
                  </a:lnTo>
                  <a:lnTo>
                    <a:pt x="1065" y="62"/>
                  </a:lnTo>
                  <a:lnTo>
                    <a:pt x="1041" y="50"/>
                  </a:lnTo>
                  <a:lnTo>
                    <a:pt x="1015" y="39"/>
                  </a:lnTo>
                  <a:lnTo>
                    <a:pt x="989" y="30"/>
                  </a:lnTo>
                  <a:lnTo>
                    <a:pt x="963" y="22"/>
                  </a:lnTo>
                  <a:lnTo>
                    <a:pt x="935" y="15"/>
                  </a:lnTo>
                  <a:lnTo>
                    <a:pt x="908" y="9"/>
                  </a:lnTo>
                  <a:lnTo>
                    <a:pt x="880" y="5"/>
                  </a:lnTo>
                  <a:lnTo>
                    <a:pt x="851" y="2"/>
                  </a:lnTo>
                  <a:lnTo>
                    <a:pt x="822" y="0"/>
                  </a:lnTo>
                  <a:lnTo>
                    <a:pt x="792" y="0"/>
                  </a:lnTo>
                  <a:lnTo>
                    <a:pt x="749" y="1"/>
                  </a:lnTo>
                  <a:lnTo>
                    <a:pt x="709" y="3"/>
                  </a:lnTo>
                  <a:lnTo>
                    <a:pt x="668" y="8"/>
                  </a:lnTo>
                  <a:lnTo>
                    <a:pt x="630" y="15"/>
                  </a:lnTo>
                  <a:lnTo>
                    <a:pt x="592" y="23"/>
                  </a:lnTo>
                  <a:lnTo>
                    <a:pt x="554" y="34"/>
                  </a:lnTo>
                  <a:lnTo>
                    <a:pt x="517" y="47"/>
                  </a:lnTo>
                  <a:lnTo>
                    <a:pt x="481" y="62"/>
                  </a:lnTo>
                  <a:lnTo>
                    <a:pt x="447" y="78"/>
                  </a:lnTo>
                  <a:lnTo>
                    <a:pt x="413" y="97"/>
                  </a:lnTo>
                  <a:lnTo>
                    <a:pt x="379" y="117"/>
                  </a:lnTo>
                  <a:lnTo>
                    <a:pt x="347" y="138"/>
                  </a:lnTo>
                  <a:lnTo>
                    <a:pt x="317" y="163"/>
                  </a:lnTo>
                  <a:lnTo>
                    <a:pt x="286" y="188"/>
                  </a:lnTo>
                  <a:lnTo>
                    <a:pt x="256" y="217"/>
                  </a:lnTo>
                  <a:lnTo>
                    <a:pt x="228" y="247"/>
                  </a:lnTo>
                  <a:lnTo>
                    <a:pt x="201" y="277"/>
                  </a:lnTo>
                  <a:lnTo>
                    <a:pt x="175" y="309"/>
                  </a:lnTo>
                  <a:lnTo>
                    <a:pt x="152" y="342"/>
                  </a:lnTo>
                  <a:lnTo>
                    <a:pt x="129" y="376"/>
                  </a:lnTo>
                  <a:lnTo>
                    <a:pt x="109" y="411"/>
                  </a:lnTo>
                  <a:lnTo>
                    <a:pt x="90" y="447"/>
                  </a:lnTo>
                  <a:lnTo>
                    <a:pt x="73" y="484"/>
                  </a:lnTo>
                  <a:lnTo>
                    <a:pt x="58" y="522"/>
                  </a:lnTo>
                  <a:lnTo>
                    <a:pt x="44" y="560"/>
                  </a:lnTo>
                  <a:lnTo>
                    <a:pt x="33" y="600"/>
                  </a:lnTo>
                  <a:lnTo>
                    <a:pt x="23" y="639"/>
                  </a:lnTo>
                  <a:lnTo>
                    <a:pt x="15" y="680"/>
                  </a:lnTo>
                  <a:lnTo>
                    <a:pt x="8" y="722"/>
                  </a:lnTo>
                  <a:lnTo>
                    <a:pt x="4" y="763"/>
                  </a:lnTo>
                  <a:lnTo>
                    <a:pt x="1" y="806"/>
                  </a:lnTo>
                  <a:lnTo>
                    <a:pt x="0" y="849"/>
                  </a:lnTo>
                  <a:lnTo>
                    <a:pt x="1" y="897"/>
                  </a:lnTo>
                  <a:lnTo>
                    <a:pt x="3" y="944"/>
                  </a:lnTo>
                  <a:lnTo>
                    <a:pt x="8" y="990"/>
                  </a:lnTo>
                  <a:lnTo>
                    <a:pt x="14" y="1034"/>
                  </a:lnTo>
                  <a:lnTo>
                    <a:pt x="22" y="1078"/>
                  </a:lnTo>
                  <a:lnTo>
                    <a:pt x="32" y="1120"/>
                  </a:lnTo>
                  <a:lnTo>
                    <a:pt x="42" y="1161"/>
                  </a:lnTo>
                  <a:lnTo>
                    <a:pt x="56" y="1201"/>
                  </a:lnTo>
                  <a:lnTo>
                    <a:pt x="71" y="1241"/>
                  </a:lnTo>
                  <a:lnTo>
                    <a:pt x="87" y="1278"/>
                  </a:lnTo>
                  <a:lnTo>
                    <a:pt x="105" y="1315"/>
                  </a:lnTo>
                  <a:lnTo>
                    <a:pt x="125" y="1350"/>
                  </a:lnTo>
                  <a:lnTo>
                    <a:pt x="146" y="1384"/>
                  </a:lnTo>
                  <a:lnTo>
                    <a:pt x="170" y="1417"/>
                  </a:lnTo>
                  <a:lnTo>
                    <a:pt x="195" y="1449"/>
                  </a:lnTo>
                  <a:lnTo>
                    <a:pt x="222" y="1480"/>
                  </a:lnTo>
                  <a:lnTo>
                    <a:pt x="252" y="1510"/>
                  </a:lnTo>
                  <a:lnTo>
                    <a:pt x="281" y="1538"/>
                  </a:lnTo>
                  <a:lnTo>
                    <a:pt x="312" y="1564"/>
                  </a:lnTo>
                  <a:lnTo>
                    <a:pt x="344" y="1588"/>
                  </a:lnTo>
                  <a:lnTo>
                    <a:pt x="360" y="1600"/>
                  </a:lnTo>
                  <a:lnTo>
                    <a:pt x="376" y="1611"/>
                  </a:lnTo>
                  <a:lnTo>
                    <a:pt x="393" y="1620"/>
                  </a:lnTo>
                  <a:lnTo>
                    <a:pt x="409" y="1631"/>
                  </a:lnTo>
                  <a:lnTo>
                    <a:pt x="426" y="1639"/>
                  </a:lnTo>
                  <a:lnTo>
                    <a:pt x="444" y="1649"/>
                  </a:lnTo>
                  <a:lnTo>
                    <a:pt x="461" y="1656"/>
                  </a:lnTo>
                  <a:lnTo>
                    <a:pt x="479" y="1665"/>
                  </a:lnTo>
                  <a:lnTo>
                    <a:pt x="497" y="1672"/>
                  </a:lnTo>
                  <a:lnTo>
                    <a:pt x="515" y="1679"/>
                  </a:lnTo>
                  <a:lnTo>
                    <a:pt x="533" y="1685"/>
                  </a:lnTo>
                  <a:lnTo>
                    <a:pt x="553" y="1691"/>
                  </a:lnTo>
                  <a:lnTo>
                    <a:pt x="591" y="1701"/>
                  </a:lnTo>
                  <a:lnTo>
                    <a:pt x="630" y="1709"/>
                  </a:lnTo>
                  <a:lnTo>
                    <a:pt x="672" y="1716"/>
                  </a:lnTo>
                  <a:lnTo>
                    <a:pt x="713" y="1721"/>
                  </a:lnTo>
                  <a:lnTo>
                    <a:pt x="757" y="1723"/>
                  </a:lnTo>
                  <a:lnTo>
                    <a:pt x="801" y="1724"/>
                  </a:lnTo>
                  <a:lnTo>
                    <a:pt x="827" y="1724"/>
                  </a:lnTo>
                  <a:lnTo>
                    <a:pt x="853" y="1722"/>
                  </a:lnTo>
                  <a:lnTo>
                    <a:pt x="879" y="1720"/>
                  </a:lnTo>
                  <a:lnTo>
                    <a:pt x="905" y="1717"/>
                  </a:lnTo>
                  <a:lnTo>
                    <a:pt x="931" y="1713"/>
                  </a:lnTo>
                  <a:lnTo>
                    <a:pt x="957" y="1707"/>
                  </a:lnTo>
                  <a:lnTo>
                    <a:pt x="981" y="1701"/>
                  </a:lnTo>
                  <a:lnTo>
                    <a:pt x="1006" y="1693"/>
                  </a:lnTo>
                  <a:lnTo>
                    <a:pt x="1031" y="1685"/>
                  </a:lnTo>
                  <a:lnTo>
                    <a:pt x="1056" y="1675"/>
                  </a:lnTo>
                  <a:lnTo>
                    <a:pt x="1081" y="1666"/>
                  </a:lnTo>
                  <a:lnTo>
                    <a:pt x="1104" y="1654"/>
                  </a:lnTo>
                  <a:lnTo>
                    <a:pt x="1129" y="1642"/>
                  </a:lnTo>
                  <a:lnTo>
                    <a:pt x="1152" y="1630"/>
                  </a:lnTo>
                  <a:lnTo>
                    <a:pt x="1177" y="1616"/>
                  </a:lnTo>
                  <a:lnTo>
                    <a:pt x="1200" y="1601"/>
                  </a:lnTo>
                  <a:lnTo>
                    <a:pt x="1230" y="1580"/>
                  </a:lnTo>
                  <a:lnTo>
                    <a:pt x="1258" y="1557"/>
                  </a:lnTo>
                  <a:lnTo>
                    <a:pt x="1287" y="1532"/>
                  </a:lnTo>
                  <a:lnTo>
                    <a:pt x="1315" y="1505"/>
                  </a:lnTo>
                  <a:lnTo>
                    <a:pt x="1342" y="1477"/>
                  </a:lnTo>
                  <a:lnTo>
                    <a:pt x="1370" y="1446"/>
                  </a:lnTo>
                  <a:lnTo>
                    <a:pt x="1397" y="1414"/>
                  </a:lnTo>
                  <a:lnTo>
                    <a:pt x="1422" y="1379"/>
                  </a:lnTo>
                  <a:lnTo>
                    <a:pt x="1433" y="1413"/>
                  </a:lnTo>
                  <a:lnTo>
                    <a:pt x="1445" y="1444"/>
                  </a:lnTo>
                  <a:lnTo>
                    <a:pt x="1455" y="1472"/>
                  </a:lnTo>
                  <a:lnTo>
                    <a:pt x="1467" y="1499"/>
                  </a:lnTo>
                  <a:lnTo>
                    <a:pt x="1479" y="1523"/>
                  </a:lnTo>
                  <a:lnTo>
                    <a:pt x="1490" y="1546"/>
                  </a:lnTo>
                  <a:lnTo>
                    <a:pt x="1503" y="1567"/>
                  </a:lnTo>
                  <a:lnTo>
                    <a:pt x="1516" y="1585"/>
                  </a:lnTo>
                  <a:lnTo>
                    <a:pt x="1526" y="1600"/>
                  </a:lnTo>
                  <a:lnTo>
                    <a:pt x="1538" y="1613"/>
                  </a:lnTo>
                  <a:lnTo>
                    <a:pt x="1551" y="1625"/>
                  </a:lnTo>
                  <a:lnTo>
                    <a:pt x="1564" y="1637"/>
                  </a:lnTo>
                  <a:lnTo>
                    <a:pt x="1576" y="1648"/>
                  </a:lnTo>
                  <a:lnTo>
                    <a:pt x="1590" y="1658"/>
                  </a:lnTo>
                  <a:lnTo>
                    <a:pt x="1605" y="1667"/>
                  </a:lnTo>
                  <a:lnTo>
                    <a:pt x="1619" y="1675"/>
                  </a:lnTo>
                  <a:lnTo>
                    <a:pt x="1635" y="1683"/>
                  </a:lnTo>
                  <a:lnTo>
                    <a:pt x="1650" y="1689"/>
                  </a:lnTo>
                  <a:lnTo>
                    <a:pt x="1666" y="1695"/>
                  </a:lnTo>
                  <a:lnTo>
                    <a:pt x="1682" y="1700"/>
                  </a:lnTo>
                  <a:lnTo>
                    <a:pt x="1699" y="1703"/>
                  </a:lnTo>
                  <a:lnTo>
                    <a:pt x="1715" y="1705"/>
                  </a:lnTo>
                  <a:lnTo>
                    <a:pt x="1732" y="1707"/>
                  </a:lnTo>
                  <a:lnTo>
                    <a:pt x="1749" y="1707"/>
                  </a:lnTo>
                  <a:lnTo>
                    <a:pt x="1767" y="1707"/>
                  </a:lnTo>
                  <a:lnTo>
                    <a:pt x="1784" y="1705"/>
                  </a:lnTo>
                  <a:lnTo>
                    <a:pt x="1801" y="1703"/>
                  </a:lnTo>
                  <a:lnTo>
                    <a:pt x="1818" y="1699"/>
                  </a:lnTo>
                  <a:lnTo>
                    <a:pt x="1835" y="1693"/>
                  </a:lnTo>
                  <a:lnTo>
                    <a:pt x="1851" y="1688"/>
                  </a:lnTo>
                  <a:lnTo>
                    <a:pt x="1865" y="1682"/>
                  </a:lnTo>
                  <a:lnTo>
                    <a:pt x="1880" y="1673"/>
                  </a:lnTo>
                  <a:lnTo>
                    <a:pt x="1895" y="1665"/>
                  </a:lnTo>
                  <a:lnTo>
                    <a:pt x="1909" y="1655"/>
                  </a:lnTo>
                  <a:lnTo>
                    <a:pt x="1922" y="1645"/>
                  </a:lnTo>
                  <a:lnTo>
                    <a:pt x="1934" y="1634"/>
                  </a:lnTo>
                  <a:lnTo>
                    <a:pt x="1945" y="1621"/>
                  </a:lnTo>
                  <a:lnTo>
                    <a:pt x="1956" y="1608"/>
                  </a:lnTo>
                  <a:lnTo>
                    <a:pt x="1965" y="1595"/>
                  </a:lnTo>
                  <a:lnTo>
                    <a:pt x="1975" y="1581"/>
                  </a:lnTo>
                  <a:lnTo>
                    <a:pt x="1981" y="1567"/>
                  </a:lnTo>
                  <a:lnTo>
                    <a:pt x="1989" y="1553"/>
                  </a:lnTo>
                  <a:lnTo>
                    <a:pt x="1994" y="1539"/>
                  </a:lnTo>
                  <a:lnTo>
                    <a:pt x="2001" y="1524"/>
                  </a:lnTo>
                  <a:lnTo>
                    <a:pt x="2005" y="1510"/>
                  </a:lnTo>
                  <a:lnTo>
                    <a:pt x="2010" y="1494"/>
                  </a:lnTo>
                  <a:lnTo>
                    <a:pt x="2013" y="1477"/>
                  </a:lnTo>
                  <a:lnTo>
                    <a:pt x="2018" y="1459"/>
                  </a:lnTo>
                  <a:lnTo>
                    <a:pt x="2021" y="1440"/>
                  </a:lnTo>
                  <a:lnTo>
                    <a:pt x="2023" y="1421"/>
                  </a:lnTo>
                  <a:lnTo>
                    <a:pt x="2025" y="1401"/>
                  </a:lnTo>
                  <a:lnTo>
                    <a:pt x="2027" y="1380"/>
                  </a:lnTo>
                  <a:lnTo>
                    <a:pt x="2029" y="1334"/>
                  </a:lnTo>
                  <a:lnTo>
                    <a:pt x="2030" y="1283"/>
                  </a:lnTo>
                  <a:lnTo>
                    <a:pt x="2030" y="1197"/>
                  </a:lnTo>
                  <a:lnTo>
                    <a:pt x="1840" y="1197"/>
                  </a:lnTo>
                  <a:close/>
                  <a:moveTo>
                    <a:pt x="1096" y="1362"/>
                  </a:moveTo>
                  <a:lnTo>
                    <a:pt x="1083" y="1380"/>
                  </a:lnTo>
                  <a:lnTo>
                    <a:pt x="1069" y="1397"/>
                  </a:lnTo>
                  <a:lnTo>
                    <a:pt x="1055" y="1413"/>
                  </a:lnTo>
                  <a:lnTo>
                    <a:pt x="1042" y="1427"/>
                  </a:lnTo>
                  <a:lnTo>
                    <a:pt x="1027" y="1440"/>
                  </a:lnTo>
                  <a:lnTo>
                    <a:pt x="1012" y="1453"/>
                  </a:lnTo>
                  <a:lnTo>
                    <a:pt x="996" y="1464"/>
                  </a:lnTo>
                  <a:lnTo>
                    <a:pt x="980" y="1474"/>
                  </a:lnTo>
                  <a:lnTo>
                    <a:pt x="964" y="1483"/>
                  </a:lnTo>
                  <a:lnTo>
                    <a:pt x="948" y="1490"/>
                  </a:lnTo>
                  <a:lnTo>
                    <a:pt x="931" y="1498"/>
                  </a:lnTo>
                  <a:lnTo>
                    <a:pt x="913" y="1503"/>
                  </a:lnTo>
                  <a:lnTo>
                    <a:pt x="896" y="1507"/>
                  </a:lnTo>
                  <a:lnTo>
                    <a:pt x="878" y="1511"/>
                  </a:lnTo>
                  <a:lnTo>
                    <a:pt x="860" y="1512"/>
                  </a:lnTo>
                  <a:lnTo>
                    <a:pt x="842" y="1513"/>
                  </a:lnTo>
                  <a:lnTo>
                    <a:pt x="820" y="1512"/>
                  </a:lnTo>
                  <a:lnTo>
                    <a:pt x="799" y="1511"/>
                  </a:lnTo>
                  <a:lnTo>
                    <a:pt x="779" y="1507"/>
                  </a:lnTo>
                  <a:lnTo>
                    <a:pt x="760" y="1503"/>
                  </a:lnTo>
                  <a:lnTo>
                    <a:pt x="742" y="1497"/>
                  </a:lnTo>
                  <a:lnTo>
                    <a:pt x="724" y="1490"/>
                  </a:lnTo>
                  <a:lnTo>
                    <a:pt x="706" y="1483"/>
                  </a:lnTo>
                  <a:lnTo>
                    <a:pt x="689" y="1473"/>
                  </a:lnTo>
                  <a:lnTo>
                    <a:pt x="673" y="1463"/>
                  </a:lnTo>
                  <a:lnTo>
                    <a:pt x="657" y="1451"/>
                  </a:lnTo>
                  <a:lnTo>
                    <a:pt x="642" y="1438"/>
                  </a:lnTo>
                  <a:lnTo>
                    <a:pt x="627" y="1423"/>
                  </a:lnTo>
                  <a:lnTo>
                    <a:pt x="613" y="1409"/>
                  </a:lnTo>
                  <a:lnTo>
                    <a:pt x="599" y="1392"/>
                  </a:lnTo>
                  <a:lnTo>
                    <a:pt x="587" y="1373"/>
                  </a:lnTo>
                  <a:lnTo>
                    <a:pt x="575" y="1354"/>
                  </a:lnTo>
                  <a:lnTo>
                    <a:pt x="562" y="1332"/>
                  </a:lnTo>
                  <a:lnTo>
                    <a:pt x="551" y="1310"/>
                  </a:lnTo>
                  <a:lnTo>
                    <a:pt x="540" y="1285"/>
                  </a:lnTo>
                  <a:lnTo>
                    <a:pt x="530" y="1260"/>
                  </a:lnTo>
                  <a:lnTo>
                    <a:pt x="522" y="1233"/>
                  </a:lnTo>
                  <a:lnTo>
                    <a:pt x="513" y="1205"/>
                  </a:lnTo>
                  <a:lnTo>
                    <a:pt x="506" y="1176"/>
                  </a:lnTo>
                  <a:lnTo>
                    <a:pt x="498" y="1145"/>
                  </a:lnTo>
                  <a:lnTo>
                    <a:pt x="493" y="1113"/>
                  </a:lnTo>
                  <a:lnTo>
                    <a:pt x="488" y="1080"/>
                  </a:lnTo>
                  <a:lnTo>
                    <a:pt x="483" y="1046"/>
                  </a:lnTo>
                  <a:lnTo>
                    <a:pt x="479" y="1010"/>
                  </a:lnTo>
                  <a:lnTo>
                    <a:pt x="477" y="974"/>
                  </a:lnTo>
                  <a:lnTo>
                    <a:pt x="475" y="935"/>
                  </a:lnTo>
                  <a:lnTo>
                    <a:pt x="474" y="896"/>
                  </a:lnTo>
                  <a:lnTo>
                    <a:pt x="473" y="856"/>
                  </a:lnTo>
                  <a:lnTo>
                    <a:pt x="474" y="819"/>
                  </a:lnTo>
                  <a:lnTo>
                    <a:pt x="475" y="782"/>
                  </a:lnTo>
                  <a:lnTo>
                    <a:pt x="477" y="747"/>
                  </a:lnTo>
                  <a:lnTo>
                    <a:pt x="480" y="713"/>
                  </a:lnTo>
                  <a:lnTo>
                    <a:pt x="483" y="680"/>
                  </a:lnTo>
                  <a:lnTo>
                    <a:pt x="489" y="648"/>
                  </a:lnTo>
                  <a:lnTo>
                    <a:pt x="494" y="617"/>
                  </a:lnTo>
                  <a:lnTo>
                    <a:pt x="500" y="587"/>
                  </a:lnTo>
                  <a:lnTo>
                    <a:pt x="507" y="558"/>
                  </a:lnTo>
                  <a:lnTo>
                    <a:pt x="515" y="529"/>
                  </a:lnTo>
                  <a:lnTo>
                    <a:pt x="524" y="503"/>
                  </a:lnTo>
                  <a:lnTo>
                    <a:pt x="533" y="476"/>
                  </a:lnTo>
                  <a:lnTo>
                    <a:pt x="544" y="451"/>
                  </a:lnTo>
                  <a:lnTo>
                    <a:pt x="556" y="427"/>
                  </a:lnTo>
                  <a:lnTo>
                    <a:pt x="567" y="404"/>
                  </a:lnTo>
                  <a:lnTo>
                    <a:pt x="580" y="383"/>
                  </a:lnTo>
                  <a:lnTo>
                    <a:pt x="593" y="364"/>
                  </a:lnTo>
                  <a:lnTo>
                    <a:pt x="607" y="345"/>
                  </a:lnTo>
                  <a:lnTo>
                    <a:pt x="621" y="328"/>
                  </a:lnTo>
                  <a:lnTo>
                    <a:pt x="634" y="312"/>
                  </a:lnTo>
                  <a:lnTo>
                    <a:pt x="648" y="299"/>
                  </a:lnTo>
                  <a:lnTo>
                    <a:pt x="664" y="286"/>
                  </a:lnTo>
                  <a:lnTo>
                    <a:pt x="679" y="274"/>
                  </a:lnTo>
                  <a:lnTo>
                    <a:pt x="695" y="264"/>
                  </a:lnTo>
                  <a:lnTo>
                    <a:pt x="712" y="255"/>
                  </a:lnTo>
                  <a:lnTo>
                    <a:pt x="729" y="247"/>
                  </a:lnTo>
                  <a:lnTo>
                    <a:pt x="747" y="240"/>
                  </a:lnTo>
                  <a:lnTo>
                    <a:pt x="765" y="235"/>
                  </a:lnTo>
                  <a:lnTo>
                    <a:pt x="784" y="231"/>
                  </a:lnTo>
                  <a:lnTo>
                    <a:pt x="803" y="228"/>
                  </a:lnTo>
                  <a:lnTo>
                    <a:pt x="824" y="226"/>
                  </a:lnTo>
                  <a:lnTo>
                    <a:pt x="845" y="225"/>
                  </a:lnTo>
                  <a:lnTo>
                    <a:pt x="863" y="226"/>
                  </a:lnTo>
                  <a:lnTo>
                    <a:pt x="881" y="227"/>
                  </a:lnTo>
                  <a:lnTo>
                    <a:pt x="899" y="231"/>
                  </a:lnTo>
                  <a:lnTo>
                    <a:pt x="916" y="234"/>
                  </a:lnTo>
                  <a:lnTo>
                    <a:pt x="933" y="238"/>
                  </a:lnTo>
                  <a:lnTo>
                    <a:pt x="949" y="243"/>
                  </a:lnTo>
                  <a:lnTo>
                    <a:pt x="965" y="250"/>
                  </a:lnTo>
                  <a:lnTo>
                    <a:pt x="981" y="258"/>
                  </a:lnTo>
                  <a:lnTo>
                    <a:pt x="996" y="267"/>
                  </a:lnTo>
                  <a:lnTo>
                    <a:pt x="1011" y="276"/>
                  </a:lnTo>
                  <a:lnTo>
                    <a:pt x="1025" y="287"/>
                  </a:lnTo>
                  <a:lnTo>
                    <a:pt x="1038" y="299"/>
                  </a:lnTo>
                  <a:lnTo>
                    <a:pt x="1052" y="312"/>
                  </a:lnTo>
                  <a:lnTo>
                    <a:pt x="1066" y="326"/>
                  </a:lnTo>
                  <a:lnTo>
                    <a:pt x="1079" y="341"/>
                  </a:lnTo>
                  <a:lnTo>
                    <a:pt x="1093" y="357"/>
                  </a:lnTo>
                  <a:lnTo>
                    <a:pt x="1105" y="376"/>
                  </a:lnTo>
                  <a:lnTo>
                    <a:pt x="1119" y="396"/>
                  </a:lnTo>
                  <a:lnTo>
                    <a:pt x="1132" y="419"/>
                  </a:lnTo>
                  <a:lnTo>
                    <a:pt x="1145" y="442"/>
                  </a:lnTo>
                  <a:lnTo>
                    <a:pt x="1157" y="467"/>
                  </a:lnTo>
                  <a:lnTo>
                    <a:pt x="1169" y="492"/>
                  </a:lnTo>
                  <a:lnTo>
                    <a:pt x="1181" y="520"/>
                  </a:lnTo>
                  <a:lnTo>
                    <a:pt x="1193" y="547"/>
                  </a:lnTo>
                  <a:lnTo>
                    <a:pt x="1204" y="577"/>
                  </a:lnTo>
                  <a:lnTo>
                    <a:pt x="1215" y="609"/>
                  </a:lnTo>
                  <a:lnTo>
                    <a:pt x="1225" y="641"/>
                  </a:lnTo>
                  <a:lnTo>
                    <a:pt x="1235" y="674"/>
                  </a:lnTo>
                  <a:lnTo>
                    <a:pt x="1245" y="709"/>
                  </a:lnTo>
                  <a:lnTo>
                    <a:pt x="1254" y="745"/>
                  </a:lnTo>
                  <a:lnTo>
                    <a:pt x="1264" y="781"/>
                  </a:lnTo>
                  <a:lnTo>
                    <a:pt x="1272" y="820"/>
                  </a:lnTo>
                  <a:lnTo>
                    <a:pt x="1262" y="871"/>
                  </a:lnTo>
                  <a:lnTo>
                    <a:pt x="1251" y="918"/>
                  </a:lnTo>
                  <a:lnTo>
                    <a:pt x="1240" y="964"/>
                  </a:lnTo>
                  <a:lnTo>
                    <a:pt x="1230" y="1008"/>
                  </a:lnTo>
                  <a:lnTo>
                    <a:pt x="1219" y="1049"/>
                  </a:lnTo>
                  <a:lnTo>
                    <a:pt x="1208" y="1087"/>
                  </a:lnTo>
                  <a:lnTo>
                    <a:pt x="1198" y="1125"/>
                  </a:lnTo>
                  <a:lnTo>
                    <a:pt x="1187" y="1159"/>
                  </a:lnTo>
                  <a:lnTo>
                    <a:pt x="1177" y="1191"/>
                  </a:lnTo>
                  <a:lnTo>
                    <a:pt x="1166" y="1221"/>
                  </a:lnTo>
                  <a:lnTo>
                    <a:pt x="1154" y="1249"/>
                  </a:lnTo>
                  <a:lnTo>
                    <a:pt x="1143" y="1276"/>
                  </a:lnTo>
                  <a:lnTo>
                    <a:pt x="1132" y="1300"/>
                  </a:lnTo>
                  <a:lnTo>
                    <a:pt x="1120" y="1322"/>
                  </a:lnTo>
                  <a:lnTo>
                    <a:pt x="1107" y="1343"/>
                  </a:lnTo>
                  <a:lnTo>
                    <a:pt x="1096" y="1362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2" name="Freeform 8"/>
            <p:cNvSpPr>
              <a:spLocks noEditPoints="1"/>
            </p:cNvSpPr>
            <p:nvPr/>
          </p:nvSpPr>
          <p:spPr bwMode="auto">
            <a:xfrm>
              <a:off x="2313" y="2491"/>
              <a:ext cx="128" cy="123"/>
            </a:xfrm>
            <a:custGeom>
              <a:avLst/>
              <a:gdLst>
                <a:gd name="T0" fmla="*/ 752 w 896"/>
                <a:gd name="T1" fmla="*/ 210 h 860"/>
                <a:gd name="T2" fmla="*/ 733 w 896"/>
                <a:gd name="T3" fmla="*/ 162 h 860"/>
                <a:gd name="T4" fmla="*/ 718 w 896"/>
                <a:gd name="T5" fmla="*/ 129 h 860"/>
                <a:gd name="T6" fmla="*/ 704 w 896"/>
                <a:gd name="T7" fmla="*/ 110 h 860"/>
                <a:gd name="T8" fmla="*/ 689 w 896"/>
                <a:gd name="T9" fmla="*/ 91 h 860"/>
                <a:gd name="T10" fmla="*/ 672 w 896"/>
                <a:gd name="T11" fmla="*/ 74 h 860"/>
                <a:gd name="T12" fmla="*/ 654 w 896"/>
                <a:gd name="T13" fmla="*/ 58 h 860"/>
                <a:gd name="T14" fmla="*/ 634 w 896"/>
                <a:gd name="T15" fmla="*/ 44 h 860"/>
                <a:gd name="T16" fmla="*/ 610 w 896"/>
                <a:gd name="T17" fmla="*/ 32 h 860"/>
                <a:gd name="T18" fmla="*/ 586 w 896"/>
                <a:gd name="T19" fmla="*/ 21 h 860"/>
                <a:gd name="T20" fmla="*/ 559 w 896"/>
                <a:gd name="T21" fmla="*/ 13 h 860"/>
                <a:gd name="T22" fmla="*/ 530 w 896"/>
                <a:gd name="T23" fmla="*/ 7 h 860"/>
                <a:gd name="T24" fmla="*/ 500 w 896"/>
                <a:gd name="T25" fmla="*/ 2 h 860"/>
                <a:gd name="T26" fmla="*/ 466 w 896"/>
                <a:gd name="T27" fmla="*/ 0 h 860"/>
                <a:gd name="T28" fmla="*/ 432 w 896"/>
                <a:gd name="T29" fmla="*/ 0 h 860"/>
                <a:gd name="T30" fmla="*/ 400 w 896"/>
                <a:gd name="T31" fmla="*/ 2 h 860"/>
                <a:gd name="T32" fmla="*/ 370 w 896"/>
                <a:gd name="T33" fmla="*/ 7 h 860"/>
                <a:gd name="T34" fmla="*/ 342 w 896"/>
                <a:gd name="T35" fmla="*/ 13 h 860"/>
                <a:gd name="T36" fmla="*/ 316 w 896"/>
                <a:gd name="T37" fmla="*/ 21 h 860"/>
                <a:gd name="T38" fmla="*/ 291 w 896"/>
                <a:gd name="T39" fmla="*/ 32 h 860"/>
                <a:gd name="T40" fmla="*/ 269 w 896"/>
                <a:gd name="T41" fmla="*/ 44 h 860"/>
                <a:gd name="T42" fmla="*/ 248 w 896"/>
                <a:gd name="T43" fmla="*/ 58 h 860"/>
                <a:gd name="T44" fmla="*/ 229 w 896"/>
                <a:gd name="T45" fmla="*/ 74 h 860"/>
                <a:gd name="T46" fmla="*/ 212 w 896"/>
                <a:gd name="T47" fmla="*/ 91 h 860"/>
                <a:gd name="T48" fmla="*/ 196 w 896"/>
                <a:gd name="T49" fmla="*/ 110 h 860"/>
                <a:gd name="T50" fmla="*/ 182 w 896"/>
                <a:gd name="T51" fmla="*/ 129 h 860"/>
                <a:gd name="T52" fmla="*/ 164 w 896"/>
                <a:gd name="T53" fmla="*/ 162 h 860"/>
                <a:gd name="T54" fmla="*/ 146 w 896"/>
                <a:gd name="T55" fmla="*/ 210 h 860"/>
                <a:gd name="T56" fmla="*/ 0 w 896"/>
                <a:gd name="T57" fmla="*/ 860 h 860"/>
                <a:gd name="T58" fmla="*/ 155 w 896"/>
                <a:gd name="T59" fmla="*/ 860 h 860"/>
                <a:gd name="T60" fmla="*/ 168 w 896"/>
                <a:gd name="T61" fmla="*/ 857 h 860"/>
                <a:gd name="T62" fmla="*/ 186 w 896"/>
                <a:gd name="T63" fmla="*/ 850 h 860"/>
                <a:gd name="T64" fmla="*/ 206 w 896"/>
                <a:gd name="T65" fmla="*/ 834 h 860"/>
                <a:gd name="T66" fmla="*/ 217 w 896"/>
                <a:gd name="T67" fmla="*/ 818 h 860"/>
                <a:gd name="T68" fmla="*/ 222 w 896"/>
                <a:gd name="T69" fmla="*/ 806 h 860"/>
                <a:gd name="T70" fmla="*/ 252 w 896"/>
                <a:gd name="T71" fmla="*/ 673 h 860"/>
                <a:gd name="T72" fmla="*/ 673 w 896"/>
                <a:gd name="T73" fmla="*/ 800 h 860"/>
                <a:gd name="T74" fmla="*/ 677 w 896"/>
                <a:gd name="T75" fmla="*/ 812 h 860"/>
                <a:gd name="T76" fmla="*/ 684 w 896"/>
                <a:gd name="T77" fmla="*/ 823 h 860"/>
                <a:gd name="T78" fmla="*/ 701 w 896"/>
                <a:gd name="T79" fmla="*/ 842 h 860"/>
                <a:gd name="T80" fmla="*/ 723 w 896"/>
                <a:gd name="T81" fmla="*/ 855 h 860"/>
                <a:gd name="T82" fmla="*/ 736 w 896"/>
                <a:gd name="T83" fmla="*/ 859 h 860"/>
                <a:gd name="T84" fmla="*/ 748 w 896"/>
                <a:gd name="T85" fmla="*/ 860 h 860"/>
                <a:gd name="T86" fmla="*/ 758 w 896"/>
                <a:gd name="T87" fmla="*/ 235 h 860"/>
                <a:gd name="T88" fmla="*/ 339 w 896"/>
                <a:gd name="T89" fmla="*/ 276 h 860"/>
                <a:gd name="T90" fmla="*/ 350 w 896"/>
                <a:gd name="T91" fmla="*/ 246 h 860"/>
                <a:gd name="T92" fmla="*/ 358 w 896"/>
                <a:gd name="T93" fmla="*/ 231 h 860"/>
                <a:gd name="T94" fmla="*/ 370 w 896"/>
                <a:gd name="T95" fmla="*/ 216 h 860"/>
                <a:gd name="T96" fmla="*/ 384 w 896"/>
                <a:gd name="T97" fmla="*/ 203 h 860"/>
                <a:gd name="T98" fmla="*/ 402 w 896"/>
                <a:gd name="T99" fmla="*/ 194 h 860"/>
                <a:gd name="T100" fmla="*/ 423 w 896"/>
                <a:gd name="T101" fmla="*/ 187 h 860"/>
                <a:gd name="T102" fmla="*/ 449 w 896"/>
                <a:gd name="T103" fmla="*/ 184 h 860"/>
                <a:gd name="T104" fmla="*/ 474 w 896"/>
                <a:gd name="T105" fmla="*/ 187 h 860"/>
                <a:gd name="T106" fmla="*/ 495 w 896"/>
                <a:gd name="T107" fmla="*/ 194 h 860"/>
                <a:gd name="T108" fmla="*/ 513 w 896"/>
                <a:gd name="T109" fmla="*/ 203 h 860"/>
                <a:gd name="T110" fmla="*/ 527 w 896"/>
                <a:gd name="T111" fmla="*/ 216 h 860"/>
                <a:gd name="T112" fmla="*/ 539 w 896"/>
                <a:gd name="T113" fmla="*/ 231 h 860"/>
                <a:gd name="T114" fmla="*/ 547 w 896"/>
                <a:gd name="T115" fmla="*/ 246 h 860"/>
                <a:gd name="T116" fmla="*/ 557 w 896"/>
                <a:gd name="T117" fmla="*/ 276 h 860"/>
                <a:gd name="T118" fmla="*/ 290 w 896"/>
                <a:gd name="T119" fmla="*/ 49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96" h="860">
                  <a:moveTo>
                    <a:pt x="758" y="235"/>
                  </a:moveTo>
                  <a:lnTo>
                    <a:pt x="752" y="210"/>
                  </a:lnTo>
                  <a:lnTo>
                    <a:pt x="743" y="185"/>
                  </a:lnTo>
                  <a:lnTo>
                    <a:pt x="733" y="162"/>
                  </a:lnTo>
                  <a:lnTo>
                    <a:pt x="723" y="139"/>
                  </a:lnTo>
                  <a:lnTo>
                    <a:pt x="718" y="129"/>
                  </a:lnTo>
                  <a:lnTo>
                    <a:pt x="711" y="119"/>
                  </a:lnTo>
                  <a:lnTo>
                    <a:pt x="704" y="110"/>
                  </a:lnTo>
                  <a:lnTo>
                    <a:pt x="696" y="100"/>
                  </a:lnTo>
                  <a:lnTo>
                    <a:pt x="689" y="91"/>
                  </a:lnTo>
                  <a:lnTo>
                    <a:pt x="680" y="82"/>
                  </a:lnTo>
                  <a:lnTo>
                    <a:pt x="672" y="74"/>
                  </a:lnTo>
                  <a:lnTo>
                    <a:pt x="663" y="66"/>
                  </a:lnTo>
                  <a:lnTo>
                    <a:pt x="654" y="58"/>
                  </a:lnTo>
                  <a:lnTo>
                    <a:pt x="643" y="51"/>
                  </a:lnTo>
                  <a:lnTo>
                    <a:pt x="634" y="44"/>
                  </a:lnTo>
                  <a:lnTo>
                    <a:pt x="622" y="37"/>
                  </a:lnTo>
                  <a:lnTo>
                    <a:pt x="610" y="32"/>
                  </a:lnTo>
                  <a:lnTo>
                    <a:pt x="598" y="27"/>
                  </a:lnTo>
                  <a:lnTo>
                    <a:pt x="586" y="21"/>
                  </a:lnTo>
                  <a:lnTo>
                    <a:pt x="573" y="17"/>
                  </a:lnTo>
                  <a:lnTo>
                    <a:pt x="559" y="13"/>
                  </a:lnTo>
                  <a:lnTo>
                    <a:pt x="545" y="10"/>
                  </a:lnTo>
                  <a:lnTo>
                    <a:pt x="530" y="7"/>
                  </a:lnTo>
                  <a:lnTo>
                    <a:pt x="516" y="4"/>
                  </a:lnTo>
                  <a:lnTo>
                    <a:pt x="500" y="2"/>
                  </a:lnTo>
                  <a:lnTo>
                    <a:pt x="483" y="1"/>
                  </a:lnTo>
                  <a:lnTo>
                    <a:pt x="466" y="0"/>
                  </a:lnTo>
                  <a:lnTo>
                    <a:pt x="449" y="0"/>
                  </a:lnTo>
                  <a:lnTo>
                    <a:pt x="432" y="0"/>
                  </a:lnTo>
                  <a:lnTo>
                    <a:pt x="416" y="1"/>
                  </a:lnTo>
                  <a:lnTo>
                    <a:pt x="400" y="2"/>
                  </a:lnTo>
                  <a:lnTo>
                    <a:pt x="385" y="4"/>
                  </a:lnTo>
                  <a:lnTo>
                    <a:pt x="370" y="7"/>
                  </a:lnTo>
                  <a:lnTo>
                    <a:pt x="356" y="10"/>
                  </a:lnTo>
                  <a:lnTo>
                    <a:pt x="342" y="13"/>
                  </a:lnTo>
                  <a:lnTo>
                    <a:pt x="328" y="17"/>
                  </a:lnTo>
                  <a:lnTo>
                    <a:pt x="316" y="21"/>
                  </a:lnTo>
                  <a:lnTo>
                    <a:pt x="303" y="27"/>
                  </a:lnTo>
                  <a:lnTo>
                    <a:pt x="291" y="32"/>
                  </a:lnTo>
                  <a:lnTo>
                    <a:pt x="280" y="37"/>
                  </a:lnTo>
                  <a:lnTo>
                    <a:pt x="269" y="44"/>
                  </a:lnTo>
                  <a:lnTo>
                    <a:pt x="258" y="51"/>
                  </a:lnTo>
                  <a:lnTo>
                    <a:pt x="248" y="58"/>
                  </a:lnTo>
                  <a:lnTo>
                    <a:pt x="238" y="66"/>
                  </a:lnTo>
                  <a:lnTo>
                    <a:pt x="229" y="74"/>
                  </a:lnTo>
                  <a:lnTo>
                    <a:pt x="220" y="82"/>
                  </a:lnTo>
                  <a:lnTo>
                    <a:pt x="212" y="91"/>
                  </a:lnTo>
                  <a:lnTo>
                    <a:pt x="203" y="100"/>
                  </a:lnTo>
                  <a:lnTo>
                    <a:pt x="196" y="110"/>
                  </a:lnTo>
                  <a:lnTo>
                    <a:pt x="188" y="119"/>
                  </a:lnTo>
                  <a:lnTo>
                    <a:pt x="182" y="129"/>
                  </a:lnTo>
                  <a:lnTo>
                    <a:pt x="175" y="139"/>
                  </a:lnTo>
                  <a:lnTo>
                    <a:pt x="164" y="162"/>
                  </a:lnTo>
                  <a:lnTo>
                    <a:pt x="154" y="185"/>
                  </a:lnTo>
                  <a:lnTo>
                    <a:pt x="146" y="210"/>
                  </a:lnTo>
                  <a:lnTo>
                    <a:pt x="139" y="235"/>
                  </a:lnTo>
                  <a:lnTo>
                    <a:pt x="0" y="860"/>
                  </a:lnTo>
                  <a:lnTo>
                    <a:pt x="149" y="860"/>
                  </a:lnTo>
                  <a:lnTo>
                    <a:pt x="155" y="860"/>
                  </a:lnTo>
                  <a:lnTo>
                    <a:pt x="162" y="859"/>
                  </a:lnTo>
                  <a:lnTo>
                    <a:pt x="168" y="857"/>
                  </a:lnTo>
                  <a:lnTo>
                    <a:pt x="174" y="855"/>
                  </a:lnTo>
                  <a:lnTo>
                    <a:pt x="186" y="850"/>
                  </a:lnTo>
                  <a:lnTo>
                    <a:pt x="197" y="842"/>
                  </a:lnTo>
                  <a:lnTo>
                    <a:pt x="206" y="834"/>
                  </a:lnTo>
                  <a:lnTo>
                    <a:pt x="214" y="823"/>
                  </a:lnTo>
                  <a:lnTo>
                    <a:pt x="217" y="818"/>
                  </a:lnTo>
                  <a:lnTo>
                    <a:pt x="220" y="812"/>
                  </a:lnTo>
                  <a:lnTo>
                    <a:pt x="222" y="806"/>
                  </a:lnTo>
                  <a:lnTo>
                    <a:pt x="223" y="800"/>
                  </a:lnTo>
                  <a:lnTo>
                    <a:pt x="252" y="673"/>
                  </a:lnTo>
                  <a:lnTo>
                    <a:pt x="645" y="673"/>
                  </a:lnTo>
                  <a:lnTo>
                    <a:pt x="673" y="800"/>
                  </a:lnTo>
                  <a:lnTo>
                    <a:pt x="675" y="806"/>
                  </a:lnTo>
                  <a:lnTo>
                    <a:pt x="677" y="812"/>
                  </a:lnTo>
                  <a:lnTo>
                    <a:pt x="680" y="818"/>
                  </a:lnTo>
                  <a:lnTo>
                    <a:pt x="684" y="823"/>
                  </a:lnTo>
                  <a:lnTo>
                    <a:pt x="691" y="834"/>
                  </a:lnTo>
                  <a:lnTo>
                    <a:pt x="701" y="842"/>
                  </a:lnTo>
                  <a:lnTo>
                    <a:pt x="711" y="850"/>
                  </a:lnTo>
                  <a:lnTo>
                    <a:pt x="723" y="855"/>
                  </a:lnTo>
                  <a:lnTo>
                    <a:pt x="729" y="857"/>
                  </a:lnTo>
                  <a:lnTo>
                    <a:pt x="736" y="859"/>
                  </a:lnTo>
                  <a:lnTo>
                    <a:pt x="742" y="860"/>
                  </a:lnTo>
                  <a:lnTo>
                    <a:pt x="748" y="860"/>
                  </a:lnTo>
                  <a:lnTo>
                    <a:pt x="896" y="860"/>
                  </a:lnTo>
                  <a:lnTo>
                    <a:pt x="758" y="235"/>
                  </a:lnTo>
                  <a:close/>
                  <a:moveTo>
                    <a:pt x="290" y="497"/>
                  </a:moveTo>
                  <a:lnTo>
                    <a:pt x="339" y="276"/>
                  </a:lnTo>
                  <a:lnTo>
                    <a:pt x="343" y="261"/>
                  </a:lnTo>
                  <a:lnTo>
                    <a:pt x="350" y="246"/>
                  </a:lnTo>
                  <a:lnTo>
                    <a:pt x="354" y="238"/>
                  </a:lnTo>
                  <a:lnTo>
                    <a:pt x="358" y="231"/>
                  </a:lnTo>
                  <a:lnTo>
                    <a:pt x="364" y="223"/>
                  </a:lnTo>
                  <a:lnTo>
                    <a:pt x="370" y="216"/>
                  </a:lnTo>
                  <a:lnTo>
                    <a:pt x="376" y="210"/>
                  </a:lnTo>
                  <a:lnTo>
                    <a:pt x="384" y="203"/>
                  </a:lnTo>
                  <a:lnTo>
                    <a:pt x="392" y="198"/>
                  </a:lnTo>
                  <a:lnTo>
                    <a:pt x="402" y="194"/>
                  </a:lnTo>
                  <a:lnTo>
                    <a:pt x="411" y="189"/>
                  </a:lnTo>
                  <a:lnTo>
                    <a:pt x="423" y="187"/>
                  </a:lnTo>
                  <a:lnTo>
                    <a:pt x="435" y="185"/>
                  </a:lnTo>
                  <a:lnTo>
                    <a:pt x="449" y="184"/>
                  </a:lnTo>
                  <a:lnTo>
                    <a:pt x="461" y="185"/>
                  </a:lnTo>
                  <a:lnTo>
                    <a:pt x="474" y="187"/>
                  </a:lnTo>
                  <a:lnTo>
                    <a:pt x="485" y="189"/>
                  </a:lnTo>
                  <a:lnTo>
                    <a:pt x="495" y="194"/>
                  </a:lnTo>
                  <a:lnTo>
                    <a:pt x="505" y="198"/>
                  </a:lnTo>
                  <a:lnTo>
                    <a:pt x="513" y="203"/>
                  </a:lnTo>
                  <a:lnTo>
                    <a:pt x="521" y="210"/>
                  </a:lnTo>
                  <a:lnTo>
                    <a:pt x="527" y="216"/>
                  </a:lnTo>
                  <a:lnTo>
                    <a:pt x="534" y="223"/>
                  </a:lnTo>
                  <a:lnTo>
                    <a:pt x="539" y="231"/>
                  </a:lnTo>
                  <a:lnTo>
                    <a:pt x="543" y="238"/>
                  </a:lnTo>
                  <a:lnTo>
                    <a:pt x="547" y="246"/>
                  </a:lnTo>
                  <a:lnTo>
                    <a:pt x="554" y="261"/>
                  </a:lnTo>
                  <a:lnTo>
                    <a:pt x="557" y="276"/>
                  </a:lnTo>
                  <a:lnTo>
                    <a:pt x="606" y="497"/>
                  </a:lnTo>
                  <a:lnTo>
                    <a:pt x="290" y="497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2" name="Freeform 9"/>
            <p:cNvSpPr>
              <a:spLocks/>
            </p:cNvSpPr>
            <p:nvPr/>
          </p:nvSpPr>
          <p:spPr bwMode="auto">
            <a:xfrm>
              <a:off x="2448" y="2494"/>
              <a:ext cx="122" cy="120"/>
            </a:xfrm>
            <a:custGeom>
              <a:avLst/>
              <a:gdLst>
                <a:gd name="T0" fmla="*/ 650 w 855"/>
                <a:gd name="T1" fmla="*/ 189 h 840"/>
                <a:gd name="T2" fmla="*/ 855 w 855"/>
                <a:gd name="T3" fmla="*/ 840 h 840"/>
                <a:gd name="T4" fmla="*/ 236 w 855"/>
                <a:gd name="T5" fmla="*/ 0 h 840"/>
                <a:gd name="T6" fmla="*/ 212 w 855"/>
                <a:gd name="T7" fmla="*/ 3 h 840"/>
                <a:gd name="T8" fmla="*/ 188 w 855"/>
                <a:gd name="T9" fmla="*/ 10 h 840"/>
                <a:gd name="T10" fmla="*/ 168 w 855"/>
                <a:gd name="T11" fmla="*/ 22 h 840"/>
                <a:gd name="T12" fmla="*/ 150 w 855"/>
                <a:gd name="T13" fmla="*/ 37 h 840"/>
                <a:gd name="T14" fmla="*/ 134 w 855"/>
                <a:gd name="T15" fmla="*/ 55 h 840"/>
                <a:gd name="T16" fmla="*/ 123 w 855"/>
                <a:gd name="T17" fmla="*/ 76 h 840"/>
                <a:gd name="T18" fmla="*/ 116 w 855"/>
                <a:gd name="T19" fmla="*/ 98 h 840"/>
                <a:gd name="T20" fmla="*/ 114 w 855"/>
                <a:gd name="T21" fmla="*/ 124 h 840"/>
                <a:gd name="T22" fmla="*/ 113 w 855"/>
                <a:gd name="T23" fmla="*/ 559 h 840"/>
                <a:gd name="T24" fmla="*/ 111 w 855"/>
                <a:gd name="T25" fmla="*/ 578 h 840"/>
                <a:gd name="T26" fmla="*/ 106 w 855"/>
                <a:gd name="T27" fmla="*/ 595 h 840"/>
                <a:gd name="T28" fmla="*/ 99 w 855"/>
                <a:gd name="T29" fmla="*/ 610 h 840"/>
                <a:gd name="T30" fmla="*/ 89 w 855"/>
                <a:gd name="T31" fmla="*/ 622 h 840"/>
                <a:gd name="T32" fmla="*/ 79 w 855"/>
                <a:gd name="T33" fmla="*/ 634 h 840"/>
                <a:gd name="T34" fmla="*/ 65 w 855"/>
                <a:gd name="T35" fmla="*/ 641 h 840"/>
                <a:gd name="T36" fmla="*/ 50 w 855"/>
                <a:gd name="T37" fmla="*/ 648 h 840"/>
                <a:gd name="T38" fmla="*/ 0 w 855"/>
                <a:gd name="T39" fmla="*/ 660 h 840"/>
                <a:gd name="T40" fmla="*/ 77 w 855"/>
                <a:gd name="T41" fmla="*/ 840 h 840"/>
                <a:gd name="T42" fmla="*/ 102 w 855"/>
                <a:gd name="T43" fmla="*/ 839 h 840"/>
                <a:gd name="T44" fmla="*/ 128 w 855"/>
                <a:gd name="T45" fmla="*/ 835 h 840"/>
                <a:gd name="T46" fmla="*/ 151 w 855"/>
                <a:gd name="T47" fmla="*/ 830 h 840"/>
                <a:gd name="T48" fmla="*/ 173 w 855"/>
                <a:gd name="T49" fmla="*/ 821 h 840"/>
                <a:gd name="T50" fmla="*/ 195 w 855"/>
                <a:gd name="T51" fmla="*/ 810 h 840"/>
                <a:gd name="T52" fmla="*/ 215 w 855"/>
                <a:gd name="T53" fmla="*/ 798 h 840"/>
                <a:gd name="T54" fmla="*/ 233 w 855"/>
                <a:gd name="T55" fmla="*/ 783 h 840"/>
                <a:gd name="T56" fmla="*/ 250 w 855"/>
                <a:gd name="T57" fmla="*/ 766 h 840"/>
                <a:gd name="T58" fmla="*/ 266 w 855"/>
                <a:gd name="T59" fmla="*/ 747 h 840"/>
                <a:gd name="T60" fmla="*/ 279 w 855"/>
                <a:gd name="T61" fmla="*/ 725 h 840"/>
                <a:gd name="T62" fmla="*/ 290 w 855"/>
                <a:gd name="T63" fmla="*/ 702 h 840"/>
                <a:gd name="T64" fmla="*/ 300 w 855"/>
                <a:gd name="T65" fmla="*/ 678 h 840"/>
                <a:gd name="T66" fmla="*/ 308 w 855"/>
                <a:gd name="T67" fmla="*/ 650 h 840"/>
                <a:gd name="T68" fmla="*/ 314 w 855"/>
                <a:gd name="T69" fmla="*/ 621 h 840"/>
                <a:gd name="T70" fmla="*/ 317 w 855"/>
                <a:gd name="T71" fmla="*/ 590 h 840"/>
                <a:gd name="T72" fmla="*/ 318 w 855"/>
                <a:gd name="T73" fmla="*/ 559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5" h="840">
                  <a:moveTo>
                    <a:pt x="318" y="189"/>
                  </a:moveTo>
                  <a:lnTo>
                    <a:pt x="650" y="189"/>
                  </a:lnTo>
                  <a:lnTo>
                    <a:pt x="650" y="840"/>
                  </a:lnTo>
                  <a:lnTo>
                    <a:pt x="855" y="840"/>
                  </a:lnTo>
                  <a:lnTo>
                    <a:pt x="855" y="0"/>
                  </a:lnTo>
                  <a:lnTo>
                    <a:pt x="236" y="0"/>
                  </a:lnTo>
                  <a:lnTo>
                    <a:pt x="224" y="1"/>
                  </a:lnTo>
                  <a:lnTo>
                    <a:pt x="212" y="3"/>
                  </a:lnTo>
                  <a:lnTo>
                    <a:pt x="200" y="6"/>
                  </a:lnTo>
                  <a:lnTo>
                    <a:pt x="188" y="10"/>
                  </a:lnTo>
                  <a:lnTo>
                    <a:pt x="178" y="15"/>
                  </a:lnTo>
                  <a:lnTo>
                    <a:pt x="168" y="22"/>
                  </a:lnTo>
                  <a:lnTo>
                    <a:pt x="158" y="29"/>
                  </a:lnTo>
                  <a:lnTo>
                    <a:pt x="150" y="37"/>
                  </a:lnTo>
                  <a:lnTo>
                    <a:pt x="141" y="45"/>
                  </a:lnTo>
                  <a:lnTo>
                    <a:pt x="134" y="55"/>
                  </a:lnTo>
                  <a:lnTo>
                    <a:pt x="129" y="65"/>
                  </a:lnTo>
                  <a:lnTo>
                    <a:pt x="123" y="76"/>
                  </a:lnTo>
                  <a:lnTo>
                    <a:pt x="119" y="87"/>
                  </a:lnTo>
                  <a:lnTo>
                    <a:pt x="116" y="98"/>
                  </a:lnTo>
                  <a:lnTo>
                    <a:pt x="114" y="111"/>
                  </a:lnTo>
                  <a:lnTo>
                    <a:pt x="114" y="124"/>
                  </a:lnTo>
                  <a:lnTo>
                    <a:pt x="114" y="548"/>
                  </a:lnTo>
                  <a:lnTo>
                    <a:pt x="113" y="559"/>
                  </a:lnTo>
                  <a:lnTo>
                    <a:pt x="112" y="568"/>
                  </a:lnTo>
                  <a:lnTo>
                    <a:pt x="111" y="578"/>
                  </a:lnTo>
                  <a:lnTo>
                    <a:pt x="108" y="586"/>
                  </a:lnTo>
                  <a:lnTo>
                    <a:pt x="106" y="595"/>
                  </a:lnTo>
                  <a:lnTo>
                    <a:pt x="103" y="602"/>
                  </a:lnTo>
                  <a:lnTo>
                    <a:pt x="99" y="610"/>
                  </a:lnTo>
                  <a:lnTo>
                    <a:pt x="95" y="617"/>
                  </a:lnTo>
                  <a:lnTo>
                    <a:pt x="89" y="622"/>
                  </a:lnTo>
                  <a:lnTo>
                    <a:pt x="84" y="629"/>
                  </a:lnTo>
                  <a:lnTo>
                    <a:pt x="79" y="634"/>
                  </a:lnTo>
                  <a:lnTo>
                    <a:pt x="72" y="638"/>
                  </a:lnTo>
                  <a:lnTo>
                    <a:pt x="65" y="641"/>
                  </a:lnTo>
                  <a:lnTo>
                    <a:pt x="57" y="645"/>
                  </a:lnTo>
                  <a:lnTo>
                    <a:pt x="50" y="648"/>
                  </a:lnTo>
                  <a:lnTo>
                    <a:pt x="41" y="650"/>
                  </a:lnTo>
                  <a:lnTo>
                    <a:pt x="0" y="660"/>
                  </a:lnTo>
                  <a:lnTo>
                    <a:pt x="37" y="840"/>
                  </a:lnTo>
                  <a:lnTo>
                    <a:pt x="77" y="840"/>
                  </a:lnTo>
                  <a:lnTo>
                    <a:pt x="89" y="840"/>
                  </a:lnTo>
                  <a:lnTo>
                    <a:pt x="102" y="839"/>
                  </a:lnTo>
                  <a:lnTo>
                    <a:pt x="115" y="837"/>
                  </a:lnTo>
                  <a:lnTo>
                    <a:pt x="128" y="835"/>
                  </a:lnTo>
                  <a:lnTo>
                    <a:pt x="139" y="833"/>
                  </a:lnTo>
                  <a:lnTo>
                    <a:pt x="151" y="830"/>
                  </a:lnTo>
                  <a:lnTo>
                    <a:pt x="163" y="825"/>
                  </a:lnTo>
                  <a:lnTo>
                    <a:pt x="173" y="821"/>
                  </a:lnTo>
                  <a:lnTo>
                    <a:pt x="184" y="816"/>
                  </a:lnTo>
                  <a:lnTo>
                    <a:pt x="195" y="810"/>
                  </a:lnTo>
                  <a:lnTo>
                    <a:pt x="205" y="804"/>
                  </a:lnTo>
                  <a:lnTo>
                    <a:pt x="215" y="798"/>
                  </a:lnTo>
                  <a:lnTo>
                    <a:pt x="224" y="790"/>
                  </a:lnTo>
                  <a:lnTo>
                    <a:pt x="233" y="783"/>
                  </a:lnTo>
                  <a:lnTo>
                    <a:pt x="242" y="774"/>
                  </a:lnTo>
                  <a:lnTo>
                    <a:pt x="250" y="766"/>
                  </a:lnTo>
                  <a:lnTo>
                    <a:pt x="258" y="756"/>
                  </a:lnTo>
                  <a:lnTo>
                    <a:pt x="266" y="747"/>
                  </a:lnTo>
                  <a:lnTo>
                    <a:pt x="272" y="736"/>
                  </a:lnTo>
                  <a:lnTo>
                    <a:pt x="279" y="725"/>
                  </a:lnTo>
                  <a:lnTo>
                    <a:pt x="285" y="714"/>
                  </a:lnTo>
                  <a:lnTo>
                    <a:pt x="290" y="702"/>
                  </a:lnTo>
                  <a:lnTo>
                    <a:pt x="296" y="690"/>
                  </a:lnTo>
                  <a:lnTo>
                    <a:pt x="300" y="678"/>
                  </a:lnTo>
                  <a:lnTo>
                    <a:pt x="304" y="664"/>
                  </a:lnTo>
                  <a:lnTo>
                    <a:pt x="308" y="650"/>
                  </a:lnTo>
                  <a:lnTo>
                    <a:pt x="311" y="636"/>
                  </a:lnTo>
                  <a:lnTo>
                    <a:pt x="314" y="621"/>
                  </a:lnTo>
                  <a:lnTo>
                    <a:pt x="316" y="606"/>
                  </a:lnTo>
                  <a:lnTo>
                    <a:pt x="317" y="590"/>
                  </a:lnTo>
                  <a:lnTo>
                    <a:pt x="318" y="574"/>
                  </a:lnTo>
                  <a:lnTo>
                    <a:pt x="318" y="559"/>
                  </a:lnTo>
                  <a:lnTo>
                    <a:pt x="318" y="189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3" name="Freeform 10"/>
            <p:cNvSpPr>
              <a:spLocks noEditPoints="1"/>
            </p:cNvSpPr>
            <p:nvPr/>
          </p:nvSpPr>
          <p:spPr bwMode="auto">
            <a:xfrm>
              <a:off x="2715" y="2480"/>
              <a:ext cx="169" cy="149"/>
            </a:xfrm>
            <a:custGeom>
              <a:avLst/>
              <a:gdLst>
                <a:gd name="T0" fmla="*/ 541 w 1178"/>
                <a:gd name="T1" fmla="*/ 1 h 1039"/>
                <a:gd name="T2" fmla="*/ 514 w 1178"/>
                <a:gd name="T3" fmla="*/ 10 h 1039"/>
                <a:gd name="T4" fmla="*/ 493 w 1178"/>
                <a:gd name="T5" fmla="*/ 31 h 1039"/>
                <a:gd name="T6" fmla="*/ 486 w 1178"/>
                <a:gd name="T7" fmla="*/ 61 h 1039"/>
                <a:gd name="T8" fmla="*/ 343 w 1178"/>
                <a:gd name="T9" fmla="*/ 102 h 1039"/>
                <a:gd name="T10" fmla="*/ 240 w 1178"/>
                <a:gd name="T11" fmla="*/ 128 h 1039"/>
                <a:gd name="T12" fmla="*/ 154 w 1178"/>
                <a:gd name="T13" fmla="*/ 176 h 1039"/>
                <a:gd name="T14" fmla="*/ 85 w 1178"/>
                <a:gd name="T15" fmla="*/ 244 h 1039"/>
                <a:gd name="T16" fmla="*/ 36 w 1178"/>
                <a:gd name="T17" fmla="*/ 328 h 1039"/>
                <a:gd name="T18" fmla="*/ 7 w 1178"/>
                <a:gd name="T19" fmla="*/ 428 h 1039"/>
                <a:gd name="T20" fmla="*/ 0 w 1178"/>
                <a:gd name="T21" fmla="*/ 540 h 1039"/>
                <a:gd name="T22" fmla="*/ 16 w 1178"/>
                <a:gd name="T23" fmla="*/ 648 h 1039"/>
                <a:gd name="T24" fmla="*/ 53 w 1178"/>
                <a:gd name="T25" fmla="*/ 742 h 1039"/>
                <a:gd name="T26" fmla="*/ 111 w 1178"/>
                <a:gd name="T27" fmla="*/ 820 h 1039"/>
                <a:gd name="T28" fmla="*/ 186 w 1178"/>
                <a:gd name="T29" fmla="*/ 880 h 1039"/>
                <a:gd name="T30" fmla="*/ 280 w 1178"/>
                <a:gd name="T31" fmla="*/ 919 h 1039"/>
                <a:gd name="T32" fmla="*/ 388 w 1178"/>
                <a:gd name="T33" fmla="*/ 936 h 1039"/>
                <a:gd name="T34" fmla="*/ 636 w 1178"/>
                <a:gd name="T35" fmla="*/ 1038 h 1039"/>
                <a:gd name="T36" fmla="*/ 664 w 1178"/>
                <a:gd name="T37" fmla="*/ 1029 h 1039"/>
                <a:gd name="T38" fmla="*/ 684 w 1178"/>
                <a:gd name="T39" fmla="*/ 1006 h 1039"/>
                <a:gd name="T40" fmla="*/ 691 w 1178"/>
                <a:gd name="T41" fmla="*/ 978 h 1039"/>
                <a:gd name="T42" fmla="*/ 835 w 1178"/>
                <a:gd name="T43" fmla="*/ 933 h 1039"/>
                <a:gd name="T44" fmla="*/ 938 w 1178"/>
                <a:gd name="T45" fmla="*/ 906 h 1039"/>
                <a:gd name="T46" fmla="*/ 1024 w 1178"/>
                <a:gd name="T47" fmla="*/ 859 h 1039"/>
                <a:gd name="T48" fmla="*/ 1092 w 1178"/>
                <a:gd name="T49" fmla="*/ 791 h 1039"/>
                <a:gd name="T50" fmla="*/ 1142 w 1178"/>
                <a:gd name="T51" fmla="*/ 705 h 1039"/>
                <a:gd name="T52" fmla="*/ 1171 w 1178"/>
                <a:gd name="T53" fmla="*/ 607 h 1039"/>
                <a:gd name="T54" fmla="*/ 1177 w 1178"/>
                <a:gd name="T55" fmla="*/ 494 h 1039"/>
                <a:gd name="T56" fmla="*/ 1161 w 1178"/>
                <a:gd name="T57" fmla="*/ 387 h 1039"/>
                <a:gd name="T58" fmla="*/ 1124 w 1178"/>
                <a:gd name="T59" fmla="*/ 293 h 1039"/>
                <a:gd name="T60" fmla="*/ 1067 w 1178"/>
                <a:gd name="T61" fmla="*/ 214 h 1039"/>
                <a:gd name="T62" fmla="*/ 991 w 1178"/>
                <a:gd name="T63" fmla="*/ 155 h 1039"/>
                <a:gd name="T64" fmla="*/ 898 w 1178"/>
                <a:gd name="T65" fmla="*/ 115 h 1039"/>
                <a:gd name="T66" fmla="*/ 790 w 1178"/>
                <a:gd name="T67" fmla="*/ 98 h 1039"/>
                <a:gd name="T68" fmla="*/ 374 w 1178"/>
                <a:gd name="T69" fmla="*/ 749 h 1039"/>
                <a:gd name="T70" fmla="*/ 320 w 1178"/>
                <a:gd name="T71" fmla="*/ 735 h 1039"/>
                <a:gd name="T72" fmla="*/ 276 w 1178"/>
                <a:gd name="T73" fmla="*/ 710 h 1039"/>
                <a:gd name="T74" fmla="*/ 243 w 1178"/>
                <a:gd name="T75" fmla="*/ 674 h 1039"/>
                <a:gd name="T76" fmla="*/ 212 w 1178"/>
                <a:gd name="T77" fmla="*/ 593 h 1039"/>
                <a:gd name="T78" fmla="*/ 208 w 1178"/>
                <a:gd name="T79" fmla="*/ 465 h 1039"/>
                <a:gd name="T80" fmla="*/ 238 w 1178"/>
                <a:gd name="T81" fmla="*/ 371 h 1039"/>
                <a:gd name="T82" fmla="*/ 269 w 1178"/>
                <a:gd name="T83" fmla="*/ 331 h 1039"/>
                <a:gd name="T84" fmla="*/ 310 w 1178"/>
                <a:gd name="T85" fmla="*/ 304 h 1039"/>
                <a:gd name="T86" fmla="*/ 363 w 1178"/>
                <a:gd name="T87" fmla="*/ 287 h 1039"/>
                <a:gd name="T88" fmla="*/ 486 w 1178"/>
                <a:gd name="T89" fmla="*/ 283 h 1039"/>
                <a:gd name="T90" fmla="*/ 691 w 1178"/>
                <a:gd name="T91" fmla="*/ 283 h 1039"/>
                <a:gd name="T92" fmla="*/ 815 w 1178"/>
                <a:gd name="T93" fmla="*/ 287 h 1039"/>
                <a:gd name="T94" fmla="*/ 868 w 1178"/>
                <a:gd name="T95" fmla="*/ 304 h 1039"/>
                <a:gd name="T96" fmla="*/ 908 w 1178"/>
                <a:gd name="T97" fmla="*/ 331 h 1039"/>
                <a:gd name="T98" fmla="*/ 939 w 1178"/>
                <a:gd name="T99" fmla="*/ 371 h 1039"/>
                <a:gd name="T100" fmla="*/ 970 w 1178"/>
                <a:gd name="T101" fmla="*/ 465 h 1039"/>
                <a:gd name="T102" fmla="*/ 965 w 1178"/>
                <a:gd name="T103" fmla="*/ 593 h 1039"/>
                <a:gd name="T104" fmla="*/ 933 w 1178"/>
                <a:gd name="T105" fmla="*/ 674 h 1039"/>
                <a:gd name="T106" fmla="*/ 900 w 1178"/>
                <a:gd name="T107" fmla="*/ 710 h 1039"/>
                <a:gd name="T108" fmla="*/ 858 w 1178"/>
                <a:gd name="T109" fmla="*/ 735 h 1039"/>
                <a:gd name="T110" fmla="*/ 804 w 1178"/>
                <a:gd name="T111" fmla="*/ 749 h 1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8" h="1039">
                  <a:moveTo>
                    <a:pt x="767" y="97"/>
                  </a:moveTo>
                  <a:lnTo>
                    <a:pt x="691" y="97"/>
                  </a:lnTo>
                  <a:lnTo>
                    <a:pt x="691" y="0"/>
                  </a:lnTo>
                  <a:lnTo>
                    <a:pt x="548" y="0"/>
                  </a:lnTo>
                  <a:lnTo>
                    <a:pt x="541" y="1"/>
                  </a:lnTo>
                  <a:lnTo>
                    <a:pt x="536" y="1"/>
                  </a:lnTo>
                  <a:lnTo>
                    <a:pt x="529" y="3"/>
                  </a:lnTo>
                  <a:lnTo>
                    <a:pt x="524" y="5"/>
                  </a:lnTo>
                  <a:lnTo>
                    <a:pt x="519" y="7"/>
                  </a:lnTo>
                  <a:lnTo>
                    <a:pt x="514" y="10"/>
                  </a:lnTo>
                  <a:lnTo>
                    <a:pt x="508" y="13"/>
                  </a:lnTo>
                  <a:lnTo>
                    <a:pt x="504" y="18"/>
                  </a:lnTo>
                  <a:lnTo>
                    <a:pt x="501" y="22"/>
                  </a:lnTo>
                  <a:lnTo>
                    <a:pt x="497" y="27"/>
                  </a:lnTo>
                  <a:lnTo>
                    <a:pt x="493" y="31"/>
                  </a:lnTo>
                  <a:lnTo>
                    <a:pt x="491" y="38"/>
                  </a:lnTo>
                  <a:lnTo>
                    <a:pt x="489" y="43"/>
                  </a:lnTo>
                  <a:lnTo>
                    <a:pt x="488" y="48"/>
                  </a:lnTo>
                  <a:lnTo>
                    <a:pt x="487" y="55"/>
                  </a:lnTo>
                  <a:lnTo>
                    <a:pt x="486" y="61"/>
                  </a:lnTo>
                  <a:lnTo>
                    <a:pt x="486" y="97"/>
                  </a:lnTo>
                  <a:lnTo>
                    <a:pt x="411" y="97"/>
                  </a:lnTo>
                  <a:lnTo>
                    <a:pt x="388" y="98"/>
                  </a:lnTo>
                  <a:lnTo>
                    <a:pt x="366" y="100"/>
                  </a:lnTo>
                  <a:lnTo>
                    <a:pt x="343" y="102"/>
                  </a:lnTo>
                  <a:lnTo>
                    <a:pt x="321" y="105"/>
                  </a:lnTo>
                  <a:lnTo>
                    <a:pt x="300" y="110"/>
                  </a:lnTo>
                  <a:lnTo>
                    <a:pt x="280" y="115"/>
                  </a:lnTo>
                  <a:lnTo>
                    <a:pt x="259" y="121"/>
                  </a:lnTo>
                  <a:lnTo>
                    <a:pt x="240" y="128"/>
                  </a:lnTo>
                  <a:lnTo>
                    <a:pt x="222" y="137"/>
                  </a:lnTo>
                  <a:lnTo>
                    <a:pt x="204" y="145"/>
                  </a:lnTo>
                  <a:lnTo>
                    <a:pt x="186" y="155"/>
                  </a:lnTo>
                  <a:lnTo>
                    <a:pt x="170" y="165"/>
                  </a:lnTo>
                  <a:lnTo>
                    <a:pt x="154" y="176"/>
                  </a:lnTo>
                  <a:lnTo>
                    <a:pt x="139" y="189"/>
                  </a:lnTo>
                  <a:lnTo>
                    <a:pt x="124" y="202"/>
                  </a:lnTo>
                  <a:lnTo>
                    <a:pt x="111" y="214"/>
                  </a:lnTo>
                  <a:lnTo>
                    <a:pt x="98" y="229"/>
                  </a:lnTo>
                  <a:lnTo>
                    <a:pt x="85" y="244"/>
                  </a:lnTo>
                  <a:lnTo>
                    <a:pt x="74" y="259"/>
                  </a:lnTo>
                  <a:lnTo>
                    <a:pt x="64" y="276"/>
                  </a:lnTo>
                  <a:lnTo>
                    <a:pt x="53" y="293"/>
                  </a:lnTo>
                  <a:lnTo>
                    <a:pt x="45" y="310"/>
                  </a:lnTo>
                  <a:lnTo>
                    <a:pt x="36" y="328"/>
                  </a:lnTo>
                  <a:lnTo>
                    <a:pt x="29" y="347"/>
                  </a:lnTo>
                  <a:lnTo>
                    <a:pt x="22" y="366"/>
                  </a:lnTo>
                  <a:lnTo>
                    <a:pt x="16" y="387"/>
                  </a:lnTo>
                  <a:lnTo>
                    <a:pt x="12" y="407"/>
                  </a:lnTo>
                  <a:lnTo>
                    <a:pt x="7" y="428"/>
                  </a:lnTo>
                  <a:lnTo>
                    <a:pt x="4" y="449"/>
                  </a:lnTo>
                  <a:lnTo>
                    <a:pt x="2" y="472"/>
                  </a:lnTo>
                  <a:lnTo>
                    <a:pt x="0" y="494"/>
                  </a:lnTo>
                  <a:lnTo>
                    <a:pt x="0" y="517"/>
                  </a:lnTo>
                  <a:lnTo>
                    <a:pt x="0" y="540"/>
                  </a:lnTo>
                  <a:lnTo>
                    <a:pt x="2" y="563"/>
                  </a:lnTo>
                  <a:lnTo>
                    <a:pt x="4" y="584"/>
                  </a:lnTo>
                  <a:lnTo>
                    <a:pt x="7" y="607"/>
                  </a:lnTo>
                  <a:lnTo>
                    <a:pt x="12" y="627"/>
                  </a:lnTo>
                  <a:lnTo>
                    <a:pt x="16" y="648"/>
                  </a:lnTo>
                  <a:lnTo>
                    <a:pt x="22" y="668"/>
                  </a:lnTo>
                  <a:lnTo>
                    <a:pt x="29" y="687"/>
                  </a:lnTo>
                  <a:lnTo>
                    <a:pt x="36" y="705"/>
                  </a:lnTo>
                  <a:lnTo>
                    <a:pt x="45" y="725"/>
                  </a:lnTo>
                  <a:lnTo>
                    <a:pt x="53" y="742"/>
                  </a:lnTo>
                  <a:lnTo>
                    <a:pt x="64" y="759"/>
                  </a:lnTo>
                  <a:lnTo>
                    <a:pt x="74" y="775"/>
                  </a:lnTo>
                  <a:lnTo>
                    <a:pt x="85" y="791"/>
                  </a:lnTo>
                  <a:lnTo>
                    <a:pt x="98" y="805"/>
                  </a:lnTo>
                  <a:lnTo>
                    <a:pt x="111" y="820"/>
                  </a:lnTo>
                  <a:lnTo>
                    <a:pt x="124" y="833"/>
                  </a:lnTo>
                  <a:lnTo>
                    <a:pt x="139" y="846"/>
                  </a:lnTo>
                  <a:lnTo>
                    <a:pt x="154" y="859"/>
                  </a:lnTo>
                  <a:lnTo>
                    <a:pt x="170" y="869"/>
                  </a:lnTo>
                  <a:lnTo>
                    <a:pt x="186" y="880"/>
                  </a:lnTo>
                  <a:lnTo>
                    <a:pt x="204" y="889"/>
                  </a:lnTo>
                  <a:lnTo>
                    <a:pt x="222" y="898"/>
                  </a:lnTo>
                  <a:lnTo>
                    <a:pt x="240" y="906"/>
                  </a:lnTo>
                  <a:lnTo>
                    <a:pt x="259" y="914"/>
                  </a:lnTo>
                  <a:lnTo>
                    <a:pt x="280" y="919"/>
                  </a:lnTo>
                  <a:lnTo>
                    <a:pt x="300" y="925"/>
                  </a:lnTo>
                  <a:lnTo>
                    <a:pt x="321" y="929"/>
                  </a:lnTo>
                  <a:lnTo>
                    <a:pt x="343" y="933"/>
                  </a:lnTo>
                  <a:lnTo>
                    <a:pt x="366" y="935"/>
                  </a:lnTo>
                  <a:lnTo>
                    <a:pt x="388" y="936"/>
                  </a:lnTo>
                  <a:lnTo>
                    <a:pt x="411" y="937"/>
                  </a:lnTo>
                  <a:lnTo>
                    <a:pt x="486" y="937"/>
                  </a:lnTo>
                  <a:lnTo>
                    <a:pt x="486" y="1039"/>
                  </a:lnTo>
                  <a:lnTo>
                    <a:pt x="629" y="1039"/>
                  </a:lnTo>
                  <a:lnTo>
                    <a:pt x="636" y="1038"/>
                  </a:lnTo>
                  <a:lnTo>
                    <a:pt x="642" y="1038"/>
                  </a:lnTo>
                  <a:lnTo>
                    <a:pt x="649" y="1036"/>
                  </a:lnTo>
                  <a:lnTo>
                    <a:pt x="654" y="1034"/>
                  </a:lnTo>
                  <a:lnTo>
                    <a:pt x="659" y="1032"/>
                  </a:lnTo>
                  <a:lnTo>
                    <a:pt x="664" y="1029"/>
                  </a:lnTo>
                  <a:lnTo>
                    <a:pt x="669" y="1025"/>
                  </a:lnTo>
                  <a:lnTo>
                    <a:pt x="673" y="1021"/>
                  </a:lnTo>
                  <a:lnTo>
                    <a:pt x="677" y="1017"/>
                  </a:lnTo>
                  <a:lnTo>
                    <a:pt x="680" y="1012"/>
                  </a:lnTo>
                  <a:lnTo>
                    <a:pt x="684" y="1006"/>
                  </a:lnTo>
                  <a:lnTo>
                    <a:pt x="687" y="1001"/>
                  </a:lnTo>
                  <a:lnTo>
                    <a:pt x="689" y="996"/>
                  </a:lnTo>
                  <a:lnTo>
                    <a:pt x="690" y="990"/>
                  </a:lnTo>
                  <a:lnTo>
                    <a:pt x="691" y="984"/>
                  </a:lnTo>
                  <a:lnTo>
                    <a:pt x="691" y="978"/>
                  </a:lnTo>
                  <a:lnTo>
                    <a:pt x="691" y="937"/>
                  </a:lnTo>
                  <a:lnTo>
                    <a:pt x="767" y="937"/>
                  </a:lnTo>
                  <a:lnTo>
                    <a:pt x="790" y="936"/>
                  </a:lnTo>
                  <a:lnTo>
                    <a:pt x="812" y="935"/>
                  </a:lnTo>
                  <a:lnTo>
                    <a:pt x="835" y="933"/>
                  </a:lnTo>
                  <a:lnTo>
                    <a:pt x="857" y="929"/>
                  </a:lnTo>
                  <a:lnTo>
                    <a:pt x="877" y="925"/>
                  </a:lnTo>
                  <a:lnTo>
                    <a:pt x="898" y="919"/>
                  </a:lnTo>
                  <a:lnTo>
                    <a:pt x="918" y="914"/>
                  </a:lnTo>
                  <a:lnTo>
                    <a:pt x="938" y="906"/>
                  </a:lnTo>
                  <a:lnTo>
                    <a:pt x="956" y="898"/>
                  </a:lnTo>
                  <a:lnTo>
                    <a:pt x="974" y="889"/>
                  </a:lnTo>
                  <a:lnTo>
                    <a:pt x="991" y="880"/>
                  </a:lnTo>
                  <a:lnTo>
                    <a:pt x="1008" y="869"/>
                  </a:lnTo>
                  <a:lnTo>
                    <a:pt x="1024" y="859"/>
                  </a:lnTo>
                  <a:lnTo>
                    <a:pt x="1039" y="846"/>
                  </a:lnTo>
                  <a:lnTo>
                    <a:pt x="1054" y="833"/>
                  </a:lnTo>
                  <a:lnTo>
                    <a:pt x="1067" y="820"/>
                  </a:lnTo>
                  <a:lnTo>
                    <a:pt x="1080" y="805"/>
                  </a:lnTo>
                  <a:lnTo>
                    <a:pt x="1092" y="791"/>
                  </a:lnTo>
                  <a:lnTo>
                    <a:pt x="1104" y="775"/>
                  </a:lnTo>
                  <a:lnTo>
                    <a:pt x="1114" y="759"/>
                  </a:lnTo>
                  <a:lnTo>
                    <a:pt x="1124" y="742"/>
                  </a:lnTo>
                  <a:lnTo>
                    <a:pt x="1133" y="725"/>
                  </a:lnTo>
                  <a:lnTo>
                    <a:pt x="1142" y="705"/>
                  </a:lnTo>
                  <a:lnTo>
                    <a:pt x="1149" y="687"/>
                  </a:lnTo>
                  <a:lnTo>
                    <a:pt x="1156" y="668"/>
                  </a:lnTo>
                  <a:lnTo>
                    <a:pt x="1161" y="648"/>
                  </a:lnTo>
                  <a:lnTo>
                    <a:pt x="1166" y="627"/>
                  </a:lnTo>
                  <a:lnTo>
                    <a:pt x="1171" y="607"/>
                  </a:lnTo>
                  <a:lnTo>
                    <a:pt x="1174" y="584"/>
                  </a:lnTo>
                  <a:lnTo>
                    <a:pt x="1176" y="563"/>
                  </a:lnTo>
                  <a:lnTo>
                    <a:pt x="1177" y="540"/>
                  </a:lnTo>
                  <a:lnTo>
                    <a:pt x="1178" y="517"/>
                  </a:lnTo>
                  <a:lnTo>
                    <a:pt x="1177" y="494"/>
                  </a:lnTo>
                  <a:lnTo>
                    <a:pt x="1176" y="472"/>
                  </a:lnTo>
                  <a:lnTo>
                    <a:pt x="1174" y="449"/>
                  </a:lnTo>
                  <a:lnTo>
                    <a:pt x="1171" y="428"/>
                  </a:lnTo>
                  <a:lnTo>
                    <a:pt x="1166" y="407"/>
                  </a:lnTo>
                  <a:lnTo>
                    <a:pt x="1161" y="387"/>
                  </a:lnTo>
                  <a:lnTo>
                    <a:pt x="1156" y="366"/>
                  </a:lnTo>
                  <a:lnTo>
                    <a:pt x="1149" y="347"/>
                  </a:lnTo>
                  <a:lnTo>
                    <a:pt x="1142" y="328"/>
                  </a:lnTo>
                  <a:lnTo>
                    <a:pt x="1133" y="310"/>
                  </a:lnTo>
                  <a:lnTo>
                    <a:pt x="1124" y="293"/>
                  </a:lnTo>
                  <a:lnTo>
                    <a:pt x="1114" y="276"/>
                  </a:lnTo>
                  <a:lnTo>
                    <a:pt x="1104" y="259"/>
                  </a:lnTo>
                  <a:lnTo>
                    <a:pt x="1092" y="244"/>
                  </a:lnTo>
                  <a:lnTo>
                    <a:pt x="1080" y="229"/>
                  </a:lnTo>
                  <a:lnTo>
                    <a:pt x="1067" y="214"/>
                  </a:lnTo>
                  <a:lnTo>
                    <a:pt x="1054" y="202"/>
                  </a:lnTo>
                  <a:lnTo>
                    <a:pt x="1039" y="189"/>
                  </a:lnTo>
                  <a:lnTo>
                    <a:pt x="1024" y="176"/>
                  </a:lnTo>
                  <a:lnTo>
                    <a:pt x="1008" y="165"/>
                  </a:lnTo>
                  <a:lnTo>
                    <a:pt x="991" y="155"/>
                  </a:lnTo>
                  <a:lnTo>
                    <a:pt x="974" y="145"/>
                  </a:lnTo>
                  <a:lnTo>
                    <a:pt x="956" y="137"/>
                  </a:lnTo>
                  <a:lnTo>
                    <a:pt x="938" y="128"/>
                  </a:lnTo>
                  <a:lnTo>
                    <a:pt x="918" y="121"/>
                  </a:lnTo>
                  <a:lnTo>
                    <a:pt x="898" y="115"/>
                  </a:lnTo>
                  <a:lnTo>
                    <a:pt x="877" y="110"/>
                  </a:lnTo>
                  <a:lnTo>
                    <a:pt x="857" y="105"/>
                  </a:lnTo>
                  <a:lnTo>
                    <a:pt x="835" y="102"/>
                  </a:lnTo>
                  <a:lnTo>
                    <a:pt x="812" y="100"/>
                  </a:lnTo>
                  <a:lnTo>
                    <a:pt x="790" y="98"/>
                  </a:lnTo>
                  <a:lnTo>
                    <a:pt x="767" y="97"/>
                  </a:lnTo>
                  <a:close/>
                  <a:moveTo>
                    <a:pt x="411" y="751"/>
                  </a:moveTo>
                  <a:lnTo>
                    <a:pt x="399" y="751"/>
                  </a:lnTo>
                  <a:lnTo>
                    <a:pt x="386" y="750"/>
                  </a:lnTo>
                  <a:lnTo>
                    <a:pt x="374" y="749"/>
                  </a:lnTo>
                  <a:lnTo>
                    <a:pt x="363" y="748"/>
                  </a:lnTo>
                  <a:lnTo>
                    <a:pt x="351" y="745"/>
                  </a:lnTo>
                  <a:lnTo>
                    <a:pt x="340" y="743"/>
                  </a:lnTo>
                  <a:lnTo>
                    <a:pt x="330" y="740"/>
                  </a:lnTo>
                  <a:lnTo>
                    <a:pt x="320" y="735"/>
                  </a:lnTo>
                  <a:lnTo>
                    <a:pt x="310" y="731"/>
                  </a:lnTo>
                  <a:lnTo>
                    <a:pt x="302" y="727"/>
                  </a:lnTo>
                  <a:lnTo>
                    <a:pt x="292" y="721"/>
                  </a:lnTo>
                  <a:lnTo>
                    <a:pt x="285" y="716"/>
                  </a:lnTo>
                  <a:lnTo>
                    <a:pt x="276" y="710"/>
                  </a:lnTo>
                  <a:lnTo>
                    <a:pt x="269" y="703"/>
                  </a:lnTo>
                  <a:lnTo>
                    <a:pt x="263" y="697"/>
                  </a:lnTo>
                  <a:lnTo>
                    <a:pt x="255" y="690"/>
                  </a:lnTo>
                  <a:lnTo>
                    <a:pt x="250" y="681"/>
                  </a:lnTo>
                  <a:lnTo>
                    <a:pt x="243" y="674"/>
                  </a:lnTo>
                  <a:lnTo>
                    <a:pt x="238" y="664"/>
                  </a:lnTo>
                  <a:lnTo>
                    <a:pt x="233" y="656"/>
                  </a:lnTo>
                  <a:lnTo>
                    <a:pt x="224" y="636"/>
                  </a:lnTo>
                  <a:lnTo>
                    <a:pt x="218" y="615"/>
                  </a:lnTo>
                  <a:lnTo>
                    <a:pt x="212" y="593"/>
                  </a:lnTo>
                  <a:lnTo>
                    <a:pt x="208" y="569"/>
                  </a:lnTo>
                  <a:lnTo>
                    <a:pt x="205" y="544"/>
                  </a:lnTo>
                  <a:lnTo>
                    <a:pt x="205" y="517"/>
                  </a:lnTo>
                  <a:lnTo>
                    <a:pt x="205" y="491"/>
                  </a:lnTo>
                  <a:lnTo>
                    <a:pt x="208" y="465"/>
                  </a:lnTo>
                  <a:lnTo>
                    <a:pt x="212" y="442"/>
                  </a:lnTo>
                  <a:lnTo>
                    <a:pt x="218" y="420"/>
                  </a:lnTo>
                  <a:lnTo>
                    <a:pt x="224" y="398"/>
                  </a:lnTo>
                  <a:lnTo>
                    <a:pt x="233" y="379"/>
                  </a:lnTo>
                  <a:lnTo>
                    <a:pt x="238" y="371"/>
                  </a:lnTo>
                  <a:lnTo>
                    <a:pt x="243" y="361"/>
                  </a:lnTo>
                  <a:lnTo>
                    <a:pt x="250" y="354"/>
                  </a:lnTo>
                  <a:lnTo>
                    <a:pt x="255" y="345"/>
                  </a:lnTo>
                  <a:lnTo>
                    <a:pt x="263" y="339"/>
                  </a:lnTo>
                  <a:lnTo>
                    <a:pt x="269" y="331"/>
                  </a:lnTo>
                  <a:lnTo>
                    <a:pt x="276" y="325"/>
                  </a:lnTo>
                  <a:lnTo>
                    <a:pt x="285" y="319"/>
                  </a:lnTo>
                  <a:lnTo>
                    <a:pt x="292" y="313"/>
                  </a:lnTo>
                  <a:lnTo>
                    <a:pt x="302" y="308"/>
                  </a:lnTo>
                  <a:lnTo>
                    <a:pt x="310" y="304"/>
                  </a:lnTo>
                  <a:lnTo>
                    <a:pt x="320" y="299"/>
                  </a:lnTo>
                  <a:lnTo>
                    <a:pt x="330" y="295"/>
                  </a:lnTo>
                  <a:lnTo>
                    <a:pt x="340" y="292"/>
                  </a:lnTo>
                  <a:lnTo>
                    <a:pt x="351" y="290"/>
                  </a:lnTo>
                  <a:lnTo>
                    <a:pt x="363" y="287"/>
                  </a:lnTo>
                  <a:lnTo>
                    <a:pt x="374" y="286"/>
                  </a:lnTo>
                  <a:lnTo>
                    <a:pt x="386" y="284"/>
                  </a:lnTo>
                  <a:lnTo>
                    <a:pt x="399" y="283"/>
                  </a:lnTo>
                  <a:lnTo>
                    <a:pt x="411" y="283"/>
                  </a:lnTo>
                  <a:lnTo>
                    <a:pt x="486" y="283"/>
                  </a:lnTo>
                  <a:lnTo>
                    <a:pt x="486" y="751"/>
                  </a:lnTo>
                  <a:lnTo>
                    <a:pt x="411" y="751"/>
                  </a:lnTo>
                  <a:close/>
                  <a:moveTo>
                    <a:pt x="767" y="751"/>
                  </a:moveTo>
                  <a:lnTo>
                    <a:pt x="691" y="751"/>
                  </a:lnTo>
                  <a:lnTo>
                    <a:pt x="691" y="283"/>
                  </a:lnTo>
                  <a:lnTo>
                    <a:pt x="767" y="283"/>
                  </a:lnTo>
                  <a:lnTo>
                    <a:pt x="779" y="283"/>
                  </a:lnTo>
                  <a:lnTo>
                    <a:pt x="791" y="284"/>
                  </a:lnTo>
                  <a:lnTo>
                    <a:pt x="804" y="286"/>
                  </a:lnTo>
                  <a:lnTo>
                    <a:pt x="815" y="287"/>
                  </a:lnTo>
                  <a:lnTo>
                    <a:pt x="826" y="290"/>
                  </a:lnTo>
                  <a:lnTo>
                    <a:pt x="837" y="292"/>
                  </a:lnTo>
                  <a:lnTo>
                    <a:pt x="847" y="295"/>
                  </a:lnTo>
                  <a:lnTo>
                    <a:pt x="858" y="299"/>
                  </a:lnTo>
                  <a:lnTo>
                    <a:pt x="868" y="304"/>
                  </a:lnTo>
                  <a:lnTo>
                    <a:pt x="876" y="308"/>
                  </a:lnTo>
                  <a:lnTo>
                    <a:pt x="885" y="313"/>
                  </a:lnTo>
                  <a:lnTo>
                    <a:pt x="893" y="319"/>
                  </a:lnTo>
                  <a:lnTo>
                    <a:pt x="900" y="325"/>
                  </a:lnTo>
                  <a:lnTo>
                    <a:pt x="908" y="331"/>
                  </a:lnTo>
                  <a:lnTo>
                    <a:pt x="915" y="339"/>
                  </a:lnTo>
                  <a:lnTo>
                    <a:pt x="922" y="345"/>
                  </a:lnTo>
                  <a:lnTo>
                    <a:pt x="928" y="354"/>
                  </a:lnTo>
                  <a:lnTo>
                    <a:pt x="933" y="361"/>
                  </a:lnTo>
                  <a:lnTo>
                    <a:pt x="939" y="371"/>
                  </a:lnTo>
                  <a:lnTo>
                    <a:pt x="944" y="379"/>
                  </a:lnTo>
                  <a:lnTo>
                    <a:pt x="953" y="398"/>
                  </a:lnTo>
                  <a:lnTo>
                    <a:pt x="960" y="420"/>
                  </a:lnTo>
                  <a:lnTo>
                    <a:pt x="965" y="442"/>
                  </a:lnTo>
                  <a:lnTo>
                    <a:pt x="970" y="465"/>
                  </a:lnTo>
                  <a:lnTo>
                    <a:pt x="972" y="491"/>
                  </a:lnTo>
                  <a:lnTo>
                    <a:pt x="973" y="517"/>
                  </a:lnTo>
                  <a:lnTo>
                    <a:pt x="972" y="544"/>
                  </a:lnTo>
                  <a:lnTo>
                    <a:pt x="970" y="569"/>
                  </a:lnTo>
                  <a:lnTo>
                    <a:pt x="965" y="593"/>
                  </a:lnTo>
                  <a:lnTo>
                    <a:pt x="960" y="615"/>
                  </a:lnTo>
                  <a:lnTo>
                    <a:pt x="953" y="636"/>
                  </a:lnTo>
                  <a:lnTo>
                    <a:pt x="944" y="656"/>
                  </a:lnTo>
                  <a:lnTo>
                    <a:pt x="939" y="664"/>
                  </a:lnTo>
                  <a:lnTo>
                    <a:pt x="933" y="674"/>
                  </a:lnTo>
                  <a:lnTo>
                    <a:pt x="928" y="681"/>
                  </a:lnTo>
                  <a:lnTo>
                    <a:pt x="922" y="690"/>
                  </a:lnTo>
                  <a:lnTo>
                    <a:pt x="915" y="697"/>
                  </a:lnTo>
                  <a:lnTo>
                    <a:pt x="908" y="703"/>
                  </a:lnTo>
                  <a:lnTo>
                    <a:pt x="900" y="710"/>
                  </a:lnTo>
                  <a:lnTo>
                    <a:pt x="893" y="716"/>
                  </a:lnTo>
                  <a:lnTo>
                    <a:pt x="885" y="721"/>
                  </a:lnTo>
                  <a:lnTo>
                    <a:pt x="876" y="727"/>
                  </a:lnTo>
                  <a:lnTo>
                    <a:pt x="868" y="731"/>
                  </a:lnTo>
                  <a:lnTo>
                    <a:pt x="858" y="735"/>
                  </a:lnTo>
                  <a:lnTo>
                    <a:pt x="847" y="740"/>
                  </a:lnTo>
                  <a:lnTo>
                    <a:pt x="837" y="743"/>
                  </a:lnTo>
                  <a:lnTo>
                    <a:pt x="826" y="745"/>
                  </a:lnTo>
                  <a:lnTo>
                    <a:pt x="815" y="748"/>
                  </a:lnTo>
                  <a:lnTo>
                    <a:pt x="804" y="749"/>
                  </a:lnTo>
                  <a:lnTo>
                    <a:pt x="791" y="750"/>
                  </a:lnTo>
                  <a:lnTo>
                    <a:pt x="779" y="751"/>
                  </a:lnTo>
                  <a:lnTo>
                    <a:pt x="767" y="751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4" name="Freeform 11"/>
            <p:cNvSpPr>
              <a:spLocks noEditPoints="1"/>
            </p:cNvSpPr>
            <p:nvPr/>
          </p:nvSpPr>
          <p:spPr bwMode="auto">
            <a:xfrm>
              <a:off x="2590" y="2494"/>
              <a:ext cx="116" cy="120"/>
            </a:xfrm>
            <a:custGeom>
              <a:avLst/>
              <a:gdLst>
                <a:gd name="T0" fmla="*/ 205 w 813"/>
                <a:gd name="T1" fmla="*/ 213 h 840"/>
                <a:gd name="T2" fmla="*/ 0 w 813"/>
                <a:gd name="T3" fmla="*/ 0 h 840"/>
                <a:gd name="T4" fmla="*/ 1 w 813"/>
                <a:gd name="T5" fmla="*/ 785 h 840"/>
                <a:gd name="T6" fmla="*/ 3 w 813"/>
                <a:gd name="T7" fmla="*/ 797 h 840"/>
                <a:gd name="T8" fmla="*/ 8 w 813"/>
                <a:gd name="T9" fmla="*/ 808 h 840"/>
                <a:gd name="T10" fmla="*/ 15 w 813"/>
                <a:gd name="T11" fmla="*/ 818 h 840"/>
                <a:gd name="T12" fmla="*/ 23 w 813"/>
                <a:gd name="T13" fmla="*/ 826 h 840"/>
                <a:gd name="T14" fmla="*/ 33 w 813"/>
                <a:gd name="T15" fmla="*/ 833 h 840"/>
                <a:gd name="T16" fmla="*/ 43 w 813"/>
                <a:gd name="T17" fmla="*/ 837 h 840"/>
                <a:gd name="T18" fmla="*/ 56 w 813"/>
                <a:gd name="T19" fmla="*/ 840 h 840"/>
                <a:gd name="T20" fmla="*/ 499 w 813"/>
                <a:gd name="T21" fmla="*/ 840 h 840"/>
                <a:gd name="T22" fmla="*/ 532 w 813"/>
                <a:gd name="T23" fmla="*/ 839 h 840"/>
                <a:gd name="T24" fmla="*/ 564 w 813"/>
                <a:gd name="T25" fmla="*/ 834 h 840"/>
                <a:gd name="T26" fmla="*/ 595 w 813"/>
                <a:gd name="T27" fmla="*/ 826 h 840"/>
                <a:gd name="T28" fmla="*/ 624 w 813"/>
                <a:gd name="T29" fmla="*/ 817 h 840"/>
                <a:gd name="T30" fmla="*/ 652 w 813"/>
                <a:gd name="T31" fmla="*/ 803 h 840"/>
                <a:gd name="T32" fmla="*/ 677 w 813"/>
                <a:gd name="T33" fmla="*/ 788 h 840"/>
                <a:gd name="T34" fmla="*/ 701 w 813"/>
                <a:gd name="T35" fmla="*/ 770 h 840"/>
                <a:gd name="T36" fmla="*/ 723 w 813"/>
                <a:gd name="T37" fmla="*/ 751 h 840"/>
                <a:gd name="T38" fmla="*/ 743 w 813"/>
                <a:gd name="T39" fmla="*/ 729 h 840"/>
                <a:gd name="T40" fmla="*/ 761 w 813"/>
                <a:gd name="T41" fmla="*/ 704 h 840"/>
                <a:gd name="T42" fmla="*/ 776 w 813"/>
                <a:gd name="T43" fmla="*/ 679 h 840"/>
                <a:gd name="T44" fmla="*/ 789 w 813"/>
                <a:gd name="T45" fmla="*/ 651 h 840"/>
                <a:gd name="T46" fmla="*/ 799 w 813"/>
                <a:gd name="T47" fmla="*/ 622 h 840"/>
                <a:gd name="T48" fmla="*/ 807 w 813"/>
                <a:gd name="T49" fmla="*/ 591 h 840"/>
                <a:gd name="T50" fmla="*/ 811 w 813"/>
                <a:gd name="T51" fmla="*/ 560 h 840"/>
                <a:gd name="T52" fmla="*/ 813 w 813"/>
                <a:gd name="T53" fmla="*/ 527 h 840"/>
                <a:gd name="T54" fmla="*/ 812 w 813"/>
                <a:gd name="T55" fmla="*/ 494 h 840"/>
                <a:gd name="T56" fmla="*/ 808 w 813"/>
                <a:gd name="T57" fmla="*/ 462 h 840"/>
                <a:gd name="T58" fmla="*/ 801 w 813"/>
                <a:gd name="T59" fmla="*/ 432 h 840"/>
                <a:gd name="T60" fmla="*/ 792 w 813"/>
                <a:gd name="T61" fmla="*/ 402 h 840"/>
                <a:gd name="T62" fmla="*/ 780 w 813"/>
                <a:gd name="T63" fmla="*/ 375 h 840"/>
                <a:gd name="T64" fmla="*/ 766 w 813"/>
                <a:gd name="T65" fmla="*/ 349 h 840"/>
                <a:gd name="T66" fmla="*/ 750 w 813"/>
                <a:gd name="T67" fmla="*/ 325 h 840"/>
                <a:gd name="T68" fmla="*/ 731 w 813"/>
                <a:gd name="T69" fmla="*/ 303 h 840"/>
                <a:gd name="T70" fmla="*/ 710 w 813"/>
                <a:gd name="T71" fmla="*/ 283 h 840"/>
                <a:gd name="T72" fmla="*/ 687 w 813"/>
                <a:gd name="T73" fmla="*/ 265 h 840"/>
                <a:gd name="T74" fmla="*/ 661 w 813"/>
                <a:gd name="T75" fmla="*/ 250 h 840"/>
                <a:gd name="T76" fmla="*/ 633 w 813"/>
                <a:gd name="T77" fmla="*/ 237 h 840"/>
                <a:gd name="T78" fmla="*/ 603 w 813"/>
                <a:gd name="T79" fmla="*/ 227 h 840"/>
                <a:gd name="T80" fmla="*/ 571 w 813"/>
                <a:gd name="T81" fmla="*/ 219 h 840"/>
                <a:gd name="T82" fmla="*/ 536 w 813"/>
                <a:gd name="T83" fmla="*/ 215 h 840"/>
                <a:gd name="T84" fmla="*/ 499 w 813"/>
                <a:gd name="T85" fmla="*/ 213 h 840"/>
                <a:gd name="T86" fmla="*/ 205 w 813"/>
                <a:gd name="T87" fmla="*/ 652 h 840"/>
                <a:gd name="T88" fmla="*/ 499 w 813"/>
                <a:gd name="T89" fmla="*/ 402 h 840"/>
                <a:gd name="T90" fmla="*/ 519 w 813"/>
                <a:gd name="T91" fmla="*/ 404 h 840"/>
                <a:gd name="T92" fmla="*/ 538 w 813"/>
                <a:gd name="T93" fmla="*/ 410 h 840"/>
                <a:gd name="T94" fmla="*/ 556 w 813"/>
                <a:gd name="T95" fmla="*/ 420 h 840"/>
                <a:gd name="T96" fmla="*/ 573 w 813"/>
                <a:gd name="T97" fmla="*/ 434 h 840"/>
                <a:gd name="T98" fmla="*/ 587 w 813"/>
                <a:gd name="T99" fmla="*/ 452 h 840"/>
                <a:gd name="T100" fmla="*/ 598 w 813"/>
                <a:gd name="T101" fmla="*/ 473 h 840"/>
                <a:gd name="T102" fmla="*/ 605 w 813"/>
                <a:gd name="T103" fmla="*/ 498 h 840"/>
                <a:gd name="T104" fmla="*/ 608 w 813"/>
                <a:gd name="T105" fmla="*/ 527 h 840"/>
                <a:gd name="T106" fmla="*/ 605 w 813"/>
                <a:gd name="T107" fmla="*/ 555 h 840"/>
                <a:gd name="T108" fmla="*/ 598 w 813"/>
                <a:gd name="T109" fmla="*/ 580 h 840"/>
                <a:gd name="T110" fmla="*/ 587 w 813"/>
                <a:gd name="T111" fmla="*/ 601 h 840"/>
                <a:gd name="T112" fmla="*/ 573 w 813"/>
                <a:gd name="T113" fmla="*/ 619 h 840"/>
                <a:gd name="T114" fmla="*/ 556 w 813"/>
                <a:gd name="T115" fmla="*/ 633 h 840"/>
                <a:gd name="T116" fmla="*/ 538 w 813"/>
                <a:gd name="T117" fmla="*/ 644 h 840"/>
                <a:gd name="T118" fmla="*/ 519 w 813"/>
                <a:gd name="T119" fmla="*/ 650 h 840"/>
                <a:gd name="T120" fmla="*/ 499 w 813"/>
                <a:gd name="T121" fmla="*/ 652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13" h="840">
                  <a:moveTo>
                    <a:pt x="499" y="213"/>
                  </a:moveTo>
                  <a:lnTo>
                    <a:pt x="205" y="213"/>
                  </a:lnTo>
                  <a:lnTo>
                    <a:pt x="205" y="0"/>
                  </a:lnTo>
                  <a:lnTo>
                    <a:pt x="0" y="0"/>
                  </a:lnTo>
                  <a:lnTo>
                    <a:pt x="0" y="779"/>
                  </a:lnTo>
                  <a:lnTo>
                    <a:pt x="1" y="785"/>
                  </a:lnTo>
                  <a:lnTo>
                    <a:pt x="2" y="791"/>
                  </a:lnTo>
                  <a:lnTo>
                    <a:pt x="3" y="797"/>
                  </a:lnTo>
                  <a:lnTo>
                    <a:pt x="5" y="803"/>
                  </a:lnTo>
                  <a:lnTo>
                    <a:pt x="8" y="808"/>
                  </a:lnTo>
                  <a:lnTo>
                    <a:pt x="10" y="813"/>
                  </a:lnTo>
                  <a:lnTo>
                    <a:pt x="15" y="818"/>
                  </a:lnTo>
                  <a:lnTo>
                    <a:pt x="19" y="822"/>
                  </a:lnTo>
                  <a:lnTo>
                    <a:pt x="23" y="826"/>
                  </a:lnTo>
                  <a:lnTo>
                    <a:pt x="27" y="830"/>
                  </a:lnTo>
                  <a:lnTo>
                    <a:pt x="33" y="833"/>
                  </a:lnTo>
                  <a:lnTo>
                    <a:pt x="38" y="835"/>
                  </a:lnTo>
                  <a:lnTo>
                    <a:pt x="43" y="837"/>
                  </a:lnTo>
                  <a:lnTo>
                    <a:pt x="50" y="839"/>
                  </a:lnTo>
                  <a:lnTo>
                    <a:pt x="56" y="840"/>
                  </a:lnTo>
                  <a:lnTo>
                    <a:pt x="61" y="840"/>
                  </a:lnTo>
                  <a:lnTo>
                    <a:pt x="499" y="840"/>
                  </a:lnTo>
                  <a:lnTo>
                    <a:pt x="517" y="840"/>
                  </a:lnTo>
                  <a:lnTo>
                    <a:pt x="532" y="839"/>
                  </a:lnTo>
                  <a:lnTo>
                    <a:pt x="548" y="837"/>
                  </a:lnTo>
                  <a:lnTo>
                    <a:pt x="564" y="834"/>
                  </a:lnTo>
                  <a:lnTo>
                    <a:pt x="580" y="831"/>
                  </a:lnTo>
                  <a:lnTo>
                    <a:pt x="595" y="826"/>
                  </a:lnTo>
                  <a:lnTo>
                    <a:pt x="610" y="822"/>
                  </a:lnTo>
                  <a:lnTo>
                    <a:pt x="624" y="817"/>
                  </a:lnTo>
                  <a:lnTo>
                    <a:pt x="638" y="810"/>
                  </a:lnTo>
                  <a:lnTo>
                    <a:pt x="652" y="803"/>
                  </a:lnTo>
                  <a:lnTo>
                    <a:pt x="664" y="797"/>
                  </a:lnTo>
                  <a:lnTo>
                    <a:pt x="677" y="788"/>
                  </a:lnTo>
                  <a:lnTo>
                    <a:pt x="690" y="780"/>
                  </a:lnTo>
                  <a:lnTo>
                    <a:pt x="701" y="770"/>
                  </a:lnTo>
                  <a:lnTo>
                    <a:pt x="712" y="761"/>
                  </a:lnTo>
                  <a:lnTo>
                    <a:pt x="723" y="751"/>
                  </a:lnTo>
                  <a:lnTo>
                    <a:pt x="733" y="740"/>
                  </a:lnTo>
                  <a:lnTo>
                    <a:pt x="743" y="729"/>
                  </a:lnTo>
                  <a:lnTo>
                    <a:pt x="753" y="717"/>
                  </a:lnTo>
                  <a:lnTo>
                    <a:pt x="761" y="704"/>
                  </a:lnTo>
                  <a:lnTo>
                    <a:pt x="768" y="691"/>
                  </a:lnTo>
                  <a:lnTo>
                    <a:pt x="776" y="679"/>
                  </a:lnTo>
                  <a:lnTo>
                    <a:pt x="783" y="665"/>
                  </a:lnTo>
                  <a:lnTo>
                    <a:pt x="789" y="651"/>
                  </a:lnTo>
                  <a:lnTo>
                    <a:pt x="795" y="637"/>
                  </a:lnTo>
                  <a:lnTo>
                    <a:pt x="799" y="622"/>
                  </a:lnTo>
                  <a:lnTo>
                    <a:pt x="804" y="607"/>
                  </a:lnTo>
                  <a:lnTo>
                    <a:pt x="807" y="591"/>
                  </a:lnTo>
                  <a:lnTo>
                    <a:pt x="810" y="576"/>
                  </a:lnTo>
                  <a:lnTo>
                    <a:pt x="811" y="560"/>
                  </a:lnTo>
                  <a:lnTo>
                    <a:pt x="812" y="544"/>
                  </a:lnTo>
                  <a:lnTo>
                    <a:pt x="813" y="527"/>
                  </a:lnTo>
                  <a:lnTo>
                    <a:pt x="812" y="511"/>
                  </a:lnTo>
                  <a:lnTo>
                    <a:pt x="812" y="494"/>
                  </a:lnTo>
                  <a:lnTo>
                    <a:pt x="810" y="478"/>
                  </a:lnTo>
                  <a:lnTo>
                    <a:pt x="808" y="462"/>
                  </a:lnTo>
                  <a:lnTo>
                    <a:pt x="805" y="447"/>
                  </a:lnTo>
                  <a:lnTo>
                    <a:pt x="801" y="432"/>
                  </a:lnTo>
                  <a:lnTo>
                    <a:pt x="797" y="417"/>
                  </a:lnTo>
                  <a:lnTo>
                    <a:pt x="792" y="402"/>
                  </a:lnTo>
                  <a:lnTo>
                    <a:pt x="787" y="388"/>
                  </a:lnTo>
                  <a:lnTo>
                    <a:pt x="780" y="375"/>
                  </a:lnTo>
                  <a:lnTo>
                    <a:pt x="774" y="362"/>
                  </a:lnTo>
                  <a:lnTo>
                    <a:pt x="766" y="349"/>
                  </a:lnTo>
                  <a:lnTo>
                    <a:pt x="759" y="337"/>
                  </a:lnTo>
                  <a:lnTo>
                    <a:pt x="750" y="325"/>
                  </a:lnTo>
                  <a:lnTo>
                    <a:pt x="741" y="314"/>
                  </a:lnTo>
                  <a:lnTo>
                    <a:pt x="731" y="303"/>
                  </a:lnTo>
                  <a:lnTo>
                    <a:pt x="721" y="293"/>
                  </a:lnTo>
                  <a:lnTo>
                    <a:pt x="710" y="283"/>
                  </a:lnTo>
                  <a:lnTo>
                    <a:pt x="698" y="274"/>
                  </a:lnTo>
                  <a:lnTo>
                    <a:pt x="687" y="265"/>
                  </a:lnTo>
                  <a:lnTo>
                    <a:pt x="674" y="258"/>
                  </a:lnTo>
                  <a:lnTo>
                    <a:pt x="661" y="250"/>
                  </a:lnTo>
                  <a:lnTo>
                    <a:pt x="647" y="244"/>
                  </a:lnTo>
                  <a:lnTo>
                    <a:pt x="633" y="237"/>
                  </a:lnTo>
                  <a:lnTo>
                    <a:pt x="619" y="232"/>
                  </a:lnTo>
                  <a:lnTo>
                    <a:pt x="603" y="227"/>
                  </a:lnTo>
                  <a:lnTo>
                    <a:pt x="587" y="223"/>
                  </a:lnTo>
                  <a:lnTo>
                    <a:pt x="571" y="219"/>
                  </a:lnTo>
                  <a:lnTo>
                    <a:pt x="554" y="217"/>
                  </a:lnTo>
                  <a:lnTo>
                    <a:pt x="536" y="215"/>
                  </a:lnTo>
                  <a:lnTo>
                    <a:pt x="519" y="214"/>
                  </a:lnTo>
                  <a:lnTo>
                    <a:pt x="499" y="213"/>
                  </a:lnTo>
                  <a:close/>
                  <a:moveTo>
                    <a:pt x="499" y="652"/>
                  </a:moveTo>
                  <a:lnTo>
                    <a:pt x="205" y="652"/>
                  </a:lnTo>
                  <a:lnTo>
                    <a:pt x="205" y="402"/>
                  </a:lnTo>
                  <a:lnTo>
                    <a:pt x="499" y="402"/>
                  </a:lnTo>
                  <a:lnTo>
                    <a:pt x="509" y="402"/>
                  </a:lnTo>
                  <a:lnTo>
                    <a:pt x="519" y="404"/>
                  </a:lnTo>
                  <a:lnTo>
                    <a:pt x="528" y="407"/>
                  </a:lnTo>
                  <a:lnTo>
                    <a:pt x="538" y="410"/>
                  </a:lnTo>
                  <a:lnTo>
                    <a:pt x="547" y="415"/>
                  </a:lnTo>
                  <a:lnTo>
                    <a:pt x="556" y="420"/>
                  </a:lnTo>
                  <a:lnTo>
                    <a:pt x="564" y="427"/>
                  </a:lnTo>
                  <a:lnTo>
                    <a:pt x="573" y="434"/>
                  </a:lnTo>
                  <a:lnTo>
                    <a:pt x="580" y="443"/>
                  </a:lnTo>
                  <a:lnTo>
                    <a:pt x="587" y="452"/>
                  </a:lnTo>
                  <a:lnTo>
                    <a:pt x="593" y="463"/>
                  </a:lnTo>
                  <a:lnTo>
                    <a:pt x="598" y="473"/>
                  </a:lnTo>
                  <a:lnTo>
                    <a:pt x="603" y="485"/>
                  </a:lnTo>
                  <a:lnTo>
                    <a:pt x="605" y="498"/>
                  </a:lnTo>
                  <a:lnTo>
                    <a:pt x="607" y="512"/>
                  </a:lnTo>
                  <a:lnTo>
                    <a:pt x="608" y="527"/>
                  </a:lnTo>
                  <a:lnTo>
                    <a:pt x="607" y="542"/>
                  </a:lnTo>
                  <a:lnTo>
                    <a:pt x="605" y="555"/>
                  </a:lnTo>
                  <a:lnTo>
                    <a:pt x="603" y="568"/>
                  </a:lnTo>
                  <a:lnTo>
                    <a:pt x="598" y="580"/>
                  </a:lnTo>
                  <a:lnTo>
                    <a:pt x="593" y="591"/>
                  </a:lnTo>
                  <a:lnTo>
                    <a:pt x="587" y="601"/>
                  </a:lnTo>
                  <a:lnTo>
                    <a:pt x="580" y="611"/>
                  </a:lnTo>
                  <a:lnTo>
                    <a:pt x="573" y="619"/>
                  </a:lnTo>
                  <a:lnTo>
                    <a:pt x="564" y="627"/>
                  </a:lnTo>
                  <a:lnTo>
                    <a:pt x="556" y="633"/>
                  </a:lnTo>
                  <a:lnTo>
                    <a:pt x="547" y="639"/>
                  </a:lnTo>
                  <a:lnTo>
                    <a:pt x="538" y="644"/>
                  </a:lnTo>
                  <a:lnTo>
                    <a:pt x="528" y="647"/>
                  </a:lnTo>
                  <a:lnTo>
                    <a:pt x="519" y="650"/>
                  </a:lnTo>
                  <a:lnTo>
                    <a:pt x="509" y="651"/>
                  </a:lnTo>
                  <a:lnTo>
                    <a:pt x="499" y="652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5" name="Freeform 12"/>
            <p:cNvSpPr>
              <a:spLocks noEditPoints="1"/>
            </p:cNvSpPr>
            <p:nvPr/>
          </p:nvSpPr>
          <p:spPr bwMode="auto">
            <a:xfrm>
              <a:off x="2885" y="2491"/>
              <a:ext cx="128" cy="123"/>
            </a:xfrm>
            <a:custGeom>
              <a:avLst/>
              <a:gdLst>
                <a:gd name="T0" fmla="*/ 751 w 896"/>
                <a:gd name="T1" fmla="*/ 210 h 860"/>
                <a:gd name="T2" fmla="*/ 734 w 896"/>
                <a:gd name="T3" fmla="*/ 162 h 860"/>
                <a:gd name="T4" fmla="*/ 717 w 896"/>
                <a:gd name="T5" fmla="*/ 129 h 860"/>
                <a:gd name="T6" fmla="*/ 704 w 896"/>
                <a:gd name="T7" fmla="*/ 110 h 860"/>
                <a:gd name="T8" fmla="*/ 688 w 896"/>
                <a:gd name="T9" fmla="*/ 91 h 860"/>
                <a:gd name="T10" fmla="*/ 672 w 896"/>
                <a:gd name="T11" fmla="*/ 74 h 860"/>
                <a:gd name="T12" fmla="*/ 653 w 896"/>
                <a:gd name="T13" fmla="*/ 58 h 860"/>
                <a:gd name="T14" fmla="*/ 633 w 896"/>
                <a:gd name="T15" fmla="*/ 44 h 860"/>
                <a:gd name="T16" fmla="*/ 611 w 896"/>
                <a:gd name="T17" fmla="*/ 32 h 860"/>
                <a:gd name="T18" fmla="*/ 586 w 896"/>
                <a:gd name="T19" fmla="*/ 21 h 860"/>
                <a:gd name="T20" fmla="*/ 560 w 896"/>
                <a:gd name="T21" fmla="*/ 13 h 860"/>
                <a:gd name="T22" fmla="*/ 531 w 896"/>
                <a:gd name="T23" fmla="*/ 7 h 860"/>
                <a:gd name="T24" fmla="*/ 499 w 896"/>
                <a:gd name="T25" fmla="*/ 2 h 860"/>
                <a:gd name="T26" fmla="*/ 466 w 896"/>
                <a:gd name="T27" fmla="*/ 0 h 860"/>
                <a:gd name="T28" fmla="*/ 432 w 896"/>
                <a:gd name="T29" fmla="*/ 0 h 860"/>
                <a:gd name="T30" fmla="*/ 400 w 896"/>
                <a:gd name="T31" fmla="*/ 2 h 860"/>
                <a:gd name="T32" fmla="*/ 369 w 896"/>
                <a:gd name="T33" fmla="*/ 7 h 860"/>
                <a:gd name="T34" fmla="*/ 342 w 896"/>
                <a:gd name="T35" fmla="*/ 13 h 860"/>
                <a:gd name="T36" fmla="*/ 315 w 896"/>
                <a:gd name="T37" fmla="*/ 21 h 860"/>
                <a:gd name="T38" fmla="*/ 291 w 896"/>
                <a:gd name="T39" fmla="*/ 32 h 860"/>
                <a:gd name="T40" fmla="*/ 268 w 896"/>
                <a:gd name="T41" fmla="*/ 44 h 860"/>
                <a:gd name="T42" fmla="*/ 247 w 896"/>
                <a:gd name="T43" fmla="*/ 58 h 860"/>
                <a:gd name="T44" fmla="*/ 228 w 896"/>
                <a:gd name="T45" fmla="*/ 74 h 860"/>
                <a:gd name="T46" fmla="*/ 211 w 896"/>
                <a:gd name="T47" fmla="*/ 91 h 860"/>
                <a:gd name="T48" fmla="*/ 195 w 896"/>
                <a:gd name="T49" fmla="*/ 110 h 860"/>
                <a:gd name="T50" fmla="*/ 181 w 896"/>
                <a:gd name="T51" fmla="*/ 129 h 860"/>
                <a:gd name="T52" fmla="*/ 163 w 896"/>
                <a:gd name="T53" fmla="*/ 162 h 860"/>
                <a:gd name="T54" fmla="*/ 146 w 896"/>
                <a:gd name="T55" fmla="*/ 210 h 860"/>
                <a:gd name="T56" fmla="*/ 0 w 896"/>
                <a:gd name="T57" fmla="*/ 860 h 860"/>
                <a:gd name="T58" fmla="*/ 155 w 896"/>
                <a:gd name="T59" fmla="*/ 860 h 860"/>
                <a:gd name="T60" fmla="*/ 167 w 896"/>
                <a:gd name="T61" fmla="*/ 857 h 860"/>
                <a:gd name="T62" fmla="*/ 185 w 896"/>
                <a:gd name="T63" fmla="*/ 850 h 860"/>
                <a:gd name="T64" fmla="*/ 206 w 896"/>
                <a:gd name="T65" fmla="*/ 834 h 860"/>
                <a:gd name="T66" fmla="*/ 216 w 896"/>
                <a:gd name="T67" fmla="*/ 818 h 860"/>
                <a:gd name="T68" fmla="*/ 222 w 896"/>
                <a:gd name="T69" fmla="*/ 806 h 860"/>
                <a:gd name="T70" fmla="*/ 251 w 896"/>
                <a:gd name="T71" fmla="*/ 673 h 860"/>
                <a:gd name="T72" fmla="*/ 673 w 896"/>
                <a:gd name="T73" fmla="*/ 800 h 860"/>
                <a:gd name="T74" fmla="*/ 677 w 896"/>
                <a:gd name="T75" fmla="*/ 812 h 860"/>
                <a:gd name="T76" fmla="*/ 683 w 896"/>
                <a:gd name="T77" fmla="*/ 823 h 860"/>
                <a:gd name="T78" fmla="*/ 700 w 896"/>
                <a:gd name="T79" fmla="*/ 842 h 860"/>
                <a:gd name="T80" fmla="*/ 722 w 896"/>
                <a:gd name="T81" fmla="*/ 855 h 860"/>
                <a:gd name="T82" fmla="*/ 735 w 896"/>
                <a:gd name="T83" fmla="*/ 859 h 860"/>
                <a:gd name="T84" fmla="*/ 748 w 896"/>
                <a:gd name="T85" fmla="*/ 860 h 860"/>
                <a:gd name="T86" fmla="*/ 757 w 896"/>
                <a:gd name="T87" fmla="*/ 235 h 860"/>
                <a:gd name="T88" fmla="*/ 340 w 896"/>
                <a:gd name="T89" fmla="*/ 276 h 860"/>
                <a:gd name="T90" fmla="*/ 349 w 896"/>
                <a:gd name="T91" fmla="*/ 246 h 860"/>
                <a:gd name="T92" fmla="*/ 358 w 896"/>
                <a:gd name="T93" fmla="*/ 231 h 860"/>
                <a:gd name="T94" fmla="*/ 369 w 896"/>
                <a:gd name="T95" fmla="*/ 216 h 860"/>
                <a:gd name="T96" fmla="*/ 384 w 896"/>
                <a:gd name="T97" fmla="*/ 203 h 860"/>
                <a:gd name="T98" fmla="*/ 401 w 896"/>
                <a:gd name="T99" fmla="*/ 194 h 860"/>
                <a:gd name="T100" fmla="*/ 422 w 896"/>
                <a:gd name="T101" fmla="*/ 187 h 860"/>
                <a:gd name="T102" fmla="*/ 448 w 896"/>
                <a:gd name="T103" fmla="*/ 184 h 860"/>
                <a:gd name="T104" fmla="*/ 474 w 896"/>
                <a:gd name="T105" fmla="*/ 187 h 860"/>
                <a:gd name="T106" fmla="*/ 495 w 896"/>
                <a:gd name="T107" fmla="*/ 194 h 860"/>
                <a:gd name="T108" fmla="*/ 513 w 896"/>
                <a:gd name="T109" fmla="*/ 203 h 860"/>
                <a:gd name="T110" fmla="*/ 527 w 896"/>
                <a:gd name="T111" fmla="*/ 216 h 860"/>
                <a:gd name="T112" fmla="*/ 538 w 896"/>
                <a:gd name="T113" fmla="*/ 231 h 860"/>
                <a:gd name="T114" fmla="*/ 547 w 896"/>
                <a:gd name="T115" fmla="*/ 246 h 860"/>
                <a:gd name="T116" fmla="*/ 557 w 896"/>
                <a:gd name="T117" fmla="*/ 276 h 860"/>
                <a:gd name="T118" fmla="*/ 291 w 896"/>
                <a:gd name="T119" fmla="*/ 49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96" h="860">
                  <a:moveTo>
                    <a:pt x="757" y="235"/>
                  </a:moveTo>
                  <a:lnTo>
                    <a:pt x="751" y="210"/>
                  </a:lnTo>
                  <a:lnTo>
                    <a:pt x="744" y="185"/>
                  </a:lnTo>
                  <a:lnTo>
                    <a:pt x="734" y="162"/>
                  </a:lnTo>
                  <a:lnTo>
                    <a:pt x="723" y="139"/>
                  </a:lnTo>
                  <a:lnTo>
                    <a:pt x="717" y="129"/>
                  </a:lnTo>
                  <a:lnTo>
                    <a:pt x="711" y="119"/>
                  </a:lnTo>
                  <a:lnTo>
                    <a:pt x="704" y="110"/>
                  </a:lnTo>
                  <a:lnTo>
                    <a:pt x="697" y="100"/>
                  </a:lnTo>
                  <a:lnTo>
                    <a:pt x="688" y="91"/>
                  </a:lnTo>
                  <a:lnTo>
                    <a:pt x="681" y="82"/>
                  </a:lnTo>
                  <a:lnTo>
                    <a:pt x="672" y="74"/>
                  </a:lnTo>
                  <a:lnTo>
                    <a:pt x="663" y="66"/>
                  </a:lnTo>
                  <a:lnTo>
                    <a:pt x="653" y="58"/>
                  </a:lnTo>
                  <a:lnTo>
                    <a:pt x="644" y="51"/>
                  </a:lnTo>
                  <a:lnTo>
                    <a:pt x="633" y="44"/>
                  </a:lnTo>
                  <a:lnTo>
                    <a:pt x="622" y="37"/>
                  </a:lnTo>
                  <a:lnTo>
                    <a:pt x="611" y="32"/>
                  </a:lnTo>
                  <a:lnTo>
                    <a:pt x="599" y="27"/>
                  </a:lnTo>
                  <a:lnTo>
                    <a:pt x="586" y="21"/>
                  </a:lnTo>
                  <a:lnTo>
                    <a:pt x="572" y="17"/>
                  </a:lnTo>
                  <a:lnTo>
                    <a:pt x="560" y="13"/>
                  </a:lnTo>
                  <a:lnTo>
                    <a:pt x="545" y="10"/>
                  </a:lnTo>
                  <a:lnTo>
                    <a:pt x="531" y="7"/>
                  </a:lnTo>
                  <a:lnTo>
                    <a:pt x="515" y="4"/>
                  </a:lnTo>
                  <a:lnTo>
                    <a:pt x="499" y="2"/>
                  </a:lnTo>
                  <a:lnTo>
                    <a:pt x="483" y="1"/>
                  </a:lnTo>
                  <a:lnTo>
                    <a:pt x="466" y="0"/>
                  </a:lnTo>
                  <a:lnTo>
                    <a:pt x="448" y="0"/>
                  </a:lnTo>
                  <a:lnTo>
                    <a:pt x="432" y="0"/>
                  </a:lnTo>
                  <a:lnTo>
                    <a:pt x="415" y="1"/>
                  </a:lnTo>
                  <a:lnTo>
                    <a:pt x="400" y="2"/>
                  </a:lnTo>
                  <a:lnTo>
                    <a:pt x="384" y="4"/>
                  </a:lnTo>
                  <a:lnTo>
                    <a:pt x="369" y="7"/>
                  </a:lnTo>
                  <a:lnTo>
                    <a:pt x="356" y="10"/>
                  </a:lnTo>
                  <a:lnTo>
                    <a:pt x="342" y="13"/>
                  </a:lnTo>
                  <a:lnTo>
                    <a:pt x="328" y="17"/>
                  </a:lnTo>
                  <a:lnTo>
                    <a:pt x="315" y="21"/>
                  </a:lnTo>
                  <a:lnTo>
                    <a:pt x="303" y="27"/>
                  </a:lnTo>
                  <a:lnTo>
                    <a:pt x="291" y="32"/>
                  </a:lnTo>
                  <a:lnTo>
                    <a:pt x="279" y="37"/>
                  </a:lnTo>
                  <a:lnTo>
                    <a:pt x="268" y="44"/>
                  </a:lnTo>
                  <a:lnTo>
                    <a:pt x="258" y="51"/>
                  </a:lnTo>
                  <a:lnTo>
                    <a:pt x="247" y="58"/>
                  </a:lnTo>
                  <a:lnTo>
                    <a:pt x="237" y="66"/>
                  </a:lnTo>
                  <a:lnTo>
                    <a:pt x="228" y="74"/>
                  </a:lnTo>
                  <a:lnTo>
                    <a:pt x="219" y="82"/>
                  </a:lnTo>
                  <a:lnTo>
                    <a:pt x="211" y="91"/>
                  </a:lnTo>
                  <a:lnTo>
                    <a:pt x="203" y="100"/>
                  </a:lnTo>
                  <a:lnTo>
                    <a:pt x="195" y="110"/>
                  </a:lnTo>
                  <a:lnTo>
                    <a:pt x="189" y="119"/>
                  </a:lnTo>
                  <a:lnTo>
                    <a:pt x="181" y="129"/>
                  </a:lnTo>
                  <a:lnTo>
                    <a:pt x="175" y="139"/>
                  </a:lnTo>
                  <a:lnTo>
                    <a:pt x="163" y="162"/>
                  </a:lnTo>
                  <a:lnTo>
                    <a:pt x="154" y="185"/>
                  </a:lnTo>
                  <a:lnTo>
                    <a:pt x="146" y="210"/>
                  </a:lnTo>
                  <a:lnTo>
                    <a:pt x="139" y="235"/>
                  </a:lnTo>
                  <a:lnTo>
                    <a:pt x="0" y="860"/>
                  </a:lnTo>
                  <a:lnTo>
                    <a:pt x="148" y="860"/>
                  </a:lnTo>
                  <a:lnTo>
                    <a:pt x="155" y="860"/>
                  </a:lnTo>
                  <a:lnTo>
                    <a:pt x="161" y="859"/>
                  </a:lnTo>
                  <a:lnTo>
                    <a:pt x="167" y="857"/>
                  </a:lnTo>
                  <a:lnTo>
                    <a:pt x="174" y="855"/>
                  </a:lnTo>
                  <a:lnTo>
                    <a:pt x="185" y="850"/>
                  </a:lnTo>
                  <a:lnTo>
                    <a:pt x="196" y="842"/>
                  </a:lnTo>
                  <a:lnTo>
                    <a:pt x="206" y="834"/>
                  </a:lnTo>
                  <a:lnTo>
                    <a:pt x="213" y="823"/>
                  </a:lnTo>
                  <a:lnTo>
                    <a:pt x="216" y="818"/>
                  </a:lnTo>
                  <a:lnTo>
                    <a:pt x="219" y="812"/>
                  </a:lnTo>
                  <a:lnTo>
                    <a:pt x="222" y="806"/>
                  </a:lnTo>
                  <a:lnTo>
                    <a:pt x="224" y="800"/>
                  </a:lnTo>
                  <a:lnTo>
                    <a:pt x="251" y="673"/>
                  </a:lnTo>
                  <a:lnTo>
                    <a:pt x="645" y="673"/>
                  </a:lnTo>
                  <a:lnTo>
                    <a:pt x="673" y="800"/>
                  </a:lnTo>
                  <a:lnTo>
                    <a:pt x="674" y="806"/>
                  </a:lnTo>
                  <a:lnTo>
                    <a:pt x="677" y="812"/>
                  </a:lnTo>
                  <a:lnTo>
                    <a:pt x="680" y="818"/>
                  </a:lnTo>
                  <a:lnTo>
                    <a:pt x="683" y="823"/>
                  </a:lnTo>
                  <a:lnTo>
                    <a:pt x="690" y="834"/>
                  </a:lnTo>
                  <a:lnTo>
                    <a:pt x="700" y="842"/>
                  </a:lnTo>
                  <a:lnTo>
                    <a:pt x="711" y="850"/>
                  </a:lnTo>
                  <a:lnTo>
                    <a:pt x="722" y="855"/>
                  </a:lnTo>
                  <a:lnTo>
                    <a:pt x="729" y="857"/>
                  </a:lnTo>
                  <a:lnTo>
                    <a:pt x="735" y="859"/>
                  </a:lnTo>
                  <a:lnTo>
                    <a:pt x="741" y="860"/>
                  </a:lnTo>
                  <a:lnTo>
                    <a:pt x="748" y="860"/>
                  </a:lnTo>
                  <a:lnTo>
                    <a:pt x="896" y="860"/>
                  </a:lnTo>
                  <a:lnTo>
                    <a:pt x="757" y="235"/>
                  </a:lnTo>
                  <a:close/>
                  <a:moveTo>
                    <a:pt x="291" y="497"/>
                  </a:moveTo>
                  <a:lnTo>
                    <a:pt x="340" y="276"/>
                  </a:lnTo>
                  <a:lnTo>
                    <a:pt x="343" y="261"/>
                  </a:lnTo>
                  <a:lnTo>
                    <a:pt x="349" y="246"/>
                  </a:lnTo>
                  <a:lnTo>
                    <a:pt x="353" y="238"/>
                  </a:lnTo>
                  <a:lnTo>
                    <a:pt x="358" y="231"/>
                  </a:lnTo>
                  <a:lnTo>
                    <a:pt x="363" y="223"/>
                  </a:lnTo>
                  <a:lnTo>
                    <a:pt x="369" y="216"/>
                  </a:lnTo>
                  <a:lnTo>
                    <a:pt x="376" y="210"/>
                  </a:lnTo>
                  <a:lnTo>
                    <a:pt x="384" y="203"/>
                  </a:lnTo>
                  <a:lnTo>
                    <a:pt x="393" y="198"/>
                  </a:lnTo>
                  <a:lnTo>
                    <a:pt x="401" y="194"/>
                  </a:lnTo>
                  <a:lnTo>
                    <a:pt x="412" y="189"/>
                  </a:lnTo>
                  <a:lnTo>
                    <a:pt x="422" y="187"/>
                  </a:lnTo>
                  <a:lnTo>
                    <a:pt x="435" y="185"/>
                  </a:lnTo>
                  <a:lnTo>
                    <a:pt x="448" y="184"/>
                  </a:lnTo>
                  <a:lnTo>
                    <a:pt x="462" y="185"/>
                  </a:lnTo>
                  <a:lnTo>
                    <a:pt x="474" y="187"/>
                  </a:lnTo>
                  <a:lnTo>
                    <a:pt x="485" y="189"/>
                  </a:lnTo>
                  <a:lnTo>
                    <a:pt x="495" y="194"/>
                  </a:lnTo>
                  <a:lnTo>
                    <a:pt x="504" y="198"/>
                  </a:lnTo>
                  <a:lnTo>
                    <a:pt x="513" y="203"/>
                  </a:lnTo>
                  <a:lnTo>
                    <a:pt x="520" y="210"/>
                  </a:lnTo>
                  <a:lnTo>
                    <a:pt x="527" y="216"/>
                  </a:lnTo>
                  <a:lnTo>
                    <a:pt x="533" y="223"/>
                  </a:lnTo>
                  <a:lnTo>
                    <a:pt x="538" y="231"/>
                  </a:lnTo>
                  <a:lnTo>
                    <a:pt x="543" y="238"/>
                  </a:lnTo>
                  <a:lnTo>
                    <a:pt x="547" y="246"/>
                  </a:lnTo>
                  <a:lnTo>
                    <a:pt x="553" y="261"/>
                  </a:lnTo>
                  <a:lnTo>
                    <a:pt x="557" y="276"/>
                  </a:lnTo>
                  <a:lnTo>
                    <a:pt x="606" y="497"/>
                  </a:lnTo>
                  <a:lnTo>
                    <a:pt x="291" y="497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6" name="Freeform 13"/>
            <p:cNvSpPr>
              <a:spLocks noEditPoints="1"/>
            </p:cNvSpPr>
            <p:nvPr/>
          </p:nvSpPr>
          <p:spPr bwMode="auto">
            <a:xfrm>
              <a:off x="3053" y="2662"/>
              <a:ext cx="122" cy="120"/>
            </a:xfrm>
            <a:custGeom>
              <a:avLst/>
              <a:gdLst>
                <a:gd name="T0" fmla="*/ 802 w 856"/>
                <a:gd name="T1" fmla="*/ 360 h 840"/>
                <a:gd name="T2" fmla="*/ 821 w 856"/>
                <a:gd name="T3" fmla="*/ 312 h 840"/>
                <a:gd name="T4" fmla="*/ 826 w 856"/>
                <a:gd name="T5" fmla="*/ 266 h 840"/>
                <a:gd name="T6" fmla="*/ 824 w 856"/>
                <a:gd name="T7" fmla="*/ 213 h 840"/>
                <a:gd name="T8" fmla="*/ 812 w 856"/>
                <a:gd name="T9" fmla="*/ 163 h 840"/>
                <a:gd name="T10" fmla="*/ 789 w 856"/>
                <a:gd name="T11" fmla="*/ 118 h 840"/>
                <a:gd name="T12" fmla="*/ 759 w 856"/>
                <a:gd name="T13" fmla="*/ 80 h 840"/>
                <a:gd name="T14" fmla="*/ 722 w 856"/>
                <a:gd name="T15" fmla="*/ 48 h 840"/>
                <a:gd name="T16" fmla="*/ 679 w 856"/>
                <a:gd name="T17" fmla="*/ 24 h 840"/>
                <a:gd name="T18" fmla="*/ 630 w 856"/>
                <a:gd name="T19" fmla="*/ 8 h 840"/>
                <a:gd name="T20" fmla="*/ 577 w 856"/>
                <a:gd name="T21" fmla="*/ 1 h 840"/>
                <a:gd name="T22" fmla="*/ 49 w 856"/>
                <a:gd name="T23" fmla="*/ 2 h 840"/>
                <a:gd name="T24" fmla="*/ 27 w 856"/>
                <a:gd name="T25" fmla="*/ 11 h 840"/>
                <a:gd name="T26" fmla="*/ 11 w 856"/>
                <a:gd name="T27" fmla="*/ 28 h 840"/>
                <a:gd name="T28" fmla="*/ 1 w 856"/>
                <a:gd name="T29" fmla="*/ 50 h 840"/>
                <a:gd name="T30" fmla="*/ 0 w 856"/>
                <a:gd name="T31" fmla="*/ 785 h 840"/>
                <a:gd name="T32" fmla="*/ 8 w 856"/>
                <a:gd name="T33" fmla="*/ 808 h 840"/>
                <a:gd name="T34" fmla="*/ 23 w 856"/>
                <a:gd name="T35" fmla="*/ 826 h 840"/>
                <a:gd name="T36" fmla="*/ 44 w 856"/>
                <a:gd name="T37" fmla="*/ 838 h 840"/>
                <a:gd name="T38" fmla="*/ 595 w 856"/>
                <a:gd name="T39" fmla="*/ 840 h 840"/>
                <a:gd name="T40" fmla="*/ 651 w 856"/>
                <a:gd name="T41" fmla="*/ 836 h 840"/>
                <a:gd name="T42" fmla="*/ 702 w 856"/>
                <a:gd name="T43" fmla="*/ 821 h 840"/>
                <a:gd name="T44" fmla="*/ 747 w 856"/>
                <a:gd name="T45" fmla="*/ 798 h 840"/>
                <a:gd name="T46" fmla="*/ 784 w 856"/>
                <a:gd name="T47" fmla="*/ 766 h 840"/>
                <a:gd name="T48" fmla="*/ 815 w 856"/>
                <a:gd name="T49" fmla="*/ 728 h 840"/>
                <a:gd name="T50" fmla="*/ 837 w 856"/>
                <a:gd name="T51" fmla="*/ 683 h 840"/>
                <a:gd name="T52" fmla="*/ 851 w 856"/>
                <a:gd name="T53" fmla="*/ 633 h 840"/>
                <a:gd name="T54" fmla="*/ 856 w 856"/>
                <a:gd name="T55" fmla="*/ 580 h 840"/>
                <a:gd name="T56" fmla="*/ 850 w 856"/>
                <a:gd name="T57" fmla="*/ 527 h 840"/>
                <a:gd name="T58" fmla="*/ 832 w 856"/>
                <a:gd name="T59" fmla="*/ 480 h 840"/>
                <a:gd name="T60" fmla="*/ 804 w 856"/>
                <a:gd name="T61" fmla="*/ 439 h 840"/>
                <a:gd name="T62" fmla="*/ 768 w 856"/>
                <a:gd name="T63" fmla="*/ 405 h 840"/>
                <a:gd name="T64" fmla="*/ 579 w 856"/>
                <a:gd name="T65" fmla="*/ 178 h 840"/>
                <a:gd name="T66" fmla="*/ 600 w 856"/>
                <a:gd name="T67" fmla="*/ 192 h 840"/>
                <a:gd name="T68" fmla="*/ 618 w 856"/>
                <a:gd name="T69" fmla="*/ 215 h 840"/>
                <a:gd name="T70" fmla="*/ 627 w 856"/>
                <a:gd name="T71" fmla="*/ 248 h 840"/>
                <a:gd name="T72" fmla="*/ 623 w 856"/>
                <a:gd name="T73" fmla="*/ 285 h 840"/>
                <a:gd name="T74" fmla="*/ 610 w 856"/>
                <a:gd name="T75" fmla="*/ 312 h 840"/>
                <a:gd name="T76" fmla="*/ 589 w 856"/>
                <a:gd name="T77" fmla="*/ 331 h 840"/>
                <a:gd name="T78" fmla="*/ 201 w 856"/>
                <a:gd name="T79" fmla="*/ 341 h 840"/>
                <a:gd name="T80" fmla="*/ 201 w 856"/>
                <a:gd name="T81" fmla="*/ 667 h 840"/>
                <a:gd name="T82" fmla="*/ 601 w 856"/>
                <a:gd name="T83" fmla="*/ 507 h 840"/>
                <a:gd name="T84" fmla="*/ 621 w 856"/>
                <a:gd name="T85" fmla="*/ 523 h 840"/>
                <a:gd name="T86" fmla="*/ 637 w 856"/>
                <a:gd name="T87" fmla="*/ 549 h 840"/>
                <a:gd name="T88" fmla="*/ 644 w 856"/>
                <a:gd name="T89" fmla="*/ 583 h 840"/>
                <a:gd name="T90" fmla="*/ 637 w 856"/>
                <a:gd name="T91" fmla="*/ 618 h 840"/>
                <a:gd name="T92" fmla="*/ 621 w 856"/>
                <a:gd name="T93" fmla="*/ 645 h 840"/>
                <a:gd name="T94" fmla="*/ 601 w 856"/>
                <a:gd name="T95" fmla="*/ 661 h 840"/>
                <a:gd name="T96" fmla="*/ 579 w 856"/>
                <a:gd name="T97" fmla="*/ 667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56" h="840">
                  <a:moveTo>
                    <a:pt x="768" y="405"/>
                  </a:moveTo>
                  <a:lnTo>
                    <a:pt x="781" y="390"/>
                  </a:lnTo>
                  <a:lnTo>
                    <a:pt x="792" y="376"/>
                  </a:lnTo>
                  <a:lnTo>
                    <a:pt x="802" y="360"/>
                  </a:lnTo>
                  <a:lnTo>
                    <a:pt x="812" y="342"/>
                  </a:lnTo>
                  <a:lnTo>
                    <a:pt x="815" y="332"/>
                  </a:lnTo>
                  <a:lnTo>
                    <a:pt x="818" y="321"/>
                  </a:lnTo>
                  <a:lnTo>
                    <a:pt x="821" y="312"/>
                  </a:lnTo>
                  <a:lnTo>
                    <a:pt x="823" y="301"/>
                  </a:lnTo>
                  <a:lnTo>
                    <a:pt x="824" y="290"/>
                  </a:lnTo>
                  <a:lnTo>
                    <a:pt x="826" y="278"/>
                  </a:lnTo>
                  <a:lnTo>
                    <a:pt x="826" y="266"/>
                  </a:lnTo>
                  <a:lnTo>
                    <a:pt x="827" y="253"/>
                  </a:lnTo>
                  <a:lnTo>
                    <a:pt x="826" y="240"/>
                  </a:lnTo>
                  <a:lnTo>
                    <a:pt x="825" y="227"/>
                  </a:lnTo>
                  <a:lnTo>
                    <a:pt x="824" y="213"/>
                  </a:lnTo>
                  <a:lnTo>
                    <a:pt x="822" y="200"/>
                  </a:lnTo>
                  <a:lnTo>
                    <a:pt x="819" y="187"/>
                  </a:lnTo>
                  <a:lnTo>
                    <a:pt x="816" y="175"/>
                  </a:lnTo>
                  <a:lnTo>
                    <a:pt x="812" y="163"/>
                  </a:lnTo>
                  <a:lnTo>
                    <a:pt x="807" y="151"/>
                  </a:lnTo>
                  <a:lnTo>
                    <a:pt x="802" y="140"/>
                  </a:lnTo>
                  <a:lnTo>
                    <a:pt x="796" y="129"/>
                  </a:lnTo>
                  <a:lnTo>
                    <a:pt x="789" y="118"/>
                  </a:lnTo>
                  <a:lnTo>
                    <a:pt x="783" y="108"/>
                  </a:lnTo>
                  <a:lnTo>
                    <a:pt x="775" y="98"/>
                  </a:lnTo>
                  <a:lnTo>
                    <a:pt x="768" y="89"/>
                  </a:lnTo>
                  <a:lnTo>
                    <a:pt x="759" y="80"/>
                  </a:lnTo>
                  <a:lnTo>
                    <a:pt x="751" y="72"/>
                  </a:lnTo>
                  <a:lnTo>
                    <a:pt x="741" y="63"/>
                  </a:lnTo>
                  <a:lnTo>
                    <a:pt x="732" y="56"/>
                  </a:lnTo>
                  <a:lnTo>
                    <a:pt x="722" y="48"/>
                  </a:lnTo>
                  <a:lnTo>
                    <a:pt x="712" y="42"/>
                  </a:lnTo>
                  <a:lnTo>
                    <a:pt x="701" y="35"/>
                  </a:lnTo>
                  <a:lnTo>
                    <a:pt x="690" y="29"/>
                  </a:lnTo>
                  <a:lnTo>
                    <a:pt x="679" y="24"/>
                  </a:lnTo>
                  <a:lnTo>
                    <a:pt x="667" y="19"/>
                  </a:lnTo>
                  <a:lnTo>
                    <a:pt x="655" y="15"/>
                  </a:lnTo>
                  <a:lnTo>
                    <a:pt x="642" y="11"/>
                  </a:lnTo>
                  <a:lnTo>
                    <a:pt x="630" y="8"/>
                  </a:lnTo>
                  <a:lnTo>
                    <a:pt x="617" y="6"/>
                  </a:lnTo>
                  <a:lnTo>
                    <a:pt x="604" y="4"/>
                  </a:lnTo>
                  <a:lnTo>
                    <a:pt x="590" y="1"/>
                  </a:lnTo>
                  <a:lnTo>
                    <a:pt x="577" y="1"/>
                  </a:lnTo>
                  <a:lnTo>
                    <a:pt x="563" y="0"/>
                  </a:lnTo>
                  <a:lnTo>
                    <a:pt x="62" y="0"/>
                  </a:lnTo>
                  <a:lnTo>
                    <a:pt x="56" y="1"/>
                  </a:lnTo>
                  <a:lnTo>
                    <a:pt x="49" y="2"/>
                  </a:lnTo>
                  <a:lnTo>
                    <a:pt x="44" y="4"/>
                  </a:lnTo>
                  <a:lnTo>
                    <a:pt x="38" y="6"/>
                  </a:lnTo>
                  <a:lnTo>
                    <a:pt x="32" y="8"/>
                  </a:lnTo>
                  <a:lnTo>
                    <a:pt x="27" y="11"/>
                  </a:lnTo>
                  <a:lnTo>
                    <a:pt x="23" y="15"/>
                  </a:lnTo>
                  <a:lnTo>
                    <a:pt x="18" y="18"/>
                  </a:lnTo>
                  <a:lnTo>
                    <a:pt x="14" y="23"/>
                  </a:lnTo>
                  <a:lnTo>
                    <a:pt x="11" y="28"/>
                  </a:lnTo>
                  <a:lnTo>
                    <a:pt x="8" y="33"/>
                  </a:lnTo>
                  <a:lnTo>
                    <a:pt x="5" y="39"/>
                  </a:lnTo>
                  <a:lnTo>
                    <a:pt x="4" y="44"/>
                  </a:lnTo>
                  <a:lnTo>
                    <a:pt x="1" y="50"/>
                  </a:lnTo>
                  <a:lnTo>
                    <a:pt x="0" y="56"/>
                  </a:lnTo>
                  <a:lnTo>
                    <a:pt x="0" y="62"/>
                  </a:lnTo>
                  <a:lnTo>
                    <a:pt x="0" y="779"/>
                  </a:lnTo>
                  <a:lnTo>
                    <a:pt x="0" y="785"/>
                  </a:lnTo>
                  <a:lnTo>
                    <a:pt x="1" y="791"/>
                  </a:lnTo>
                  <a:lnTo>
                    <a:pt x="4" y="798"/>
                  </a:lnTo>
                  <a:lnTo>
                    <a:pt x="5" y="803"/>
                  </a:lnTo>
                  <a:lnTo>
                    <a:pt x="8" y="808"/>
                  </a:lnTo>
                  <a:lnTo>
                    <a:pt x="11" y="814"/>
                  </a:lnTo>
                  <a:lnTo>
                    <a:pt x="14" y="818"/>
                  </a:lnTo>
                  <a:lnTo>
                    <a:pt x="18" y="822"/>
                  </a:lnTo>
                  <a:lnTo>
                    <a:pt x="23" y="826"/>
                  </a:lnTo>
                  <a:lnTo>
                    <a:pt x="27" y="830"/>
                  </a:lnTo>
                  <a:lnTo>
                    <a:pt x="32" y="833"/>
                  </a:lnTo>
                  <a:lnTo>
                    <a:pt x="38" y="836"/>
                  </a:lnTo>
                  <a:lnTo>
                    <a:pt x="44" y="838"/>
                  </a:lnTo>
                  <a:lnTo>
                    <a:pt x="49" y="839"/>
                  </a:lnTo>
                  <a:lnTo>
                    <a:pt x="56" y="840"/>
                  </a:lnTo>
                  <a:lnTo>
                    <a:pt x="62" y="840"/>
                  </a:lnTo>
                  <a:lnTo>
                    <a:pt x="595" y="840"/>
                  </a:lnTo>
                  <a:lnTo>
                    <a:pt x="610" y="840"/>
                  </a:lnTo>
                  <a:lnTo>
                    <a:pt x="623" y="839"/>
                  </a:lnTo>
                  <a:lnTo>
                    <a:pt x="637" y="838"/>
                  </a:lnTo>
                  <a:lnTo>
                    <a:pt x="651" y="836"/>
                  </a:lnTo>
                  <a:lnTo>
                    <a:pt x="664" y="833"/>
                  </a:lnTo>
                  <a:lnTo>
                    <a:pt x="677" y="830"/>
                  </a:lnTo>
                  <a:lnTo>
                    <a:pt x="689" y="825"/>
                  </a:lnTo>
                  <a:lnTo>
                    <a:pt x="702" y="821"/>
                  </a:lnTo>
                  <a:lnTo>
                    <a:pt x="714" y="816"/>
                  </a:lnTo>
                  <a:lnTo>
                    <a:pt x="724" y="810"/>
                  </a:lnTo>
                  <a:lnTo>
                    <a:pt x="736" y="804"/>
                  </a:lnTo>
                  <a:lnTo>
                    <a:pt x="747" y="798"/>
                  </a:lnTo>
                  <a:lnTo>
                    <a:pt x="756" y="790"/>
                  </a:lnTo>
                  <a:lnTo>
                    <a:pt x="766" y="783"/>
                  </a:lnTo>
                  <a:lnTo>
                    <a:pt x="775" y="774"/>
                  </a:lnTo>
                  <a:lnTo>
                    <a:pt x="784" y="766"/>
                  </a:lnTo>
                  <a:lnTo>
                    <a:pt x="792" y="757"/>
                  </a:lnTo>
                  <a:lnTo>
                    <a:pt x="800" y="748"/>
                  </a:lnTo>
                  <a:lnTo>
                    <a:pt x="807" y="738"/>
                  </a:lnTo>
                  <a:lnTo>
                    <a:pt x="815" y="728"/>
                  </a:lnTo>
                  <a:lnTo>
                    <a:pt x="821" y="717"/>
                  </a:lnTo>
                  <a:lnTo>
                    <a:pt x="826" y="706"/>
                  </a:lnTo>
                  <a:lnTo>
                    <a:pt x="833" y="695"/>
                  </a:lnTo>
                  <a:lnTo>
                    <a:pt x="837" y="683"/>
                  </a:lnTo>
                  <a:lnTo>
                    <a:pt x="841" y="671"/>
                  </a:lnTo>
                  <a:lnTo>
                    <a:pt x="846" y="658"/>
                  </a:lnTo>
                  <a:lnTo>
                    <a:pt x="849" y="647"/>
                  </a:lnTo>
                  <a:lnTo>
                    <a:pt x="851" y="633"/>
                  </a:lnTo>
                  <a:lnTo>
                    <a:pt x="853" y="620"/>
                  </a:lnTo>
                  <a:lnTo>
                    <a:pt x="855" y="607"/>
                  </a:lnTo>
                  <a:lnTo>
                    <a:pt x="855" y="594"/>
                  </a:lnTo>
                  <a:lnTo>
                    <a:pt x="856" y="580"/>
                  </a:lnTo>
                  <a:lnTo>
                    <a:pt x="855" y="566"/>
                  </a:lnTo>
                  <a:lnTo>
                    <a:pt x="854" y="552"/>
                  </a:lnTo>
                  <a:lnTo>
                    <a:pt x="852" y="539"/>
                  </a:lnTo>
                  <a:lnTo>
                    <a:pt x="850" y="527"/>
                  </a:lnTo>
                  <a:lnTo>
                    <a:pt x="846" y="514"/>
                  </a:lnTo>
                  <a:lnTo>
                    <a:pt x="842" y="502"/>
                  </a:lnTo>
                  <a:lnTo>
                    <a:pt x="837" y="490"/>
                  </a:lnTo>
                  <a:lnTo>
                    <a:pt x="832" y="480"/>
                  </a:lnTo>
                  <a:lnTo>
                    <a:pt x="825" y="469"/>
                  </a:lnTo>
                  <a:lnTo>
                    <a:pt x="819" y="459"/>
                  </a:lnTo>
                  <a:lnTo>
                    <a:pt x="812" y="449"/>
                  </a:lnTo>
                  <a:lnTo>
                    <a:pt x="804" y="439"/>
                  </a:lnTo>
                  <a:lnTo>
                    <a:pt x="796" y="430"/>
                  </a:lnTo>
                  <a:lnTo>
                    <a:pt x="787" y="421"/>
                  </a:lnTo>
                  <a:lnTo>
                    <a:pt x="778" y="413"/>
                  </a:lnTo>
                  <a:lnTo>
                    <a:pt x="768" y="405"/>
                  </a:lnTo>
                  <a:close/>
                  <a:moveTo>
                    <a:pt x="563" y="175"/>
                  </a:moveTo>
                  <a:lnTo>
                    <a:pt x="568" y="176"/>
                  </a:lnTo>
                  <a:lnTo>
                    <a:pt x="573" y="177"/>
                  </a:lnTo>
                  <a:lnTo>
                    <a:pt x="579" y="178"/>
                  </a:lnTo>
                  <a:lnTo>
                    <a:pt x="584" y="181"/>
                  </a:lnTo>
                  <a:lnTo>
                    <a:pt x="589" y="183"/>
                  </a:lnTo>
                  <a:lnTo>
                    <a:pt x="595" y="187"/>
                  </a:lnTo>
                  <a:lnTo>
                    <a:pt x="600" y="192"/>
                  </a:lnTo>
                  <a:lnTo>
                    <a:pt x="605" y="197"/>
                  </a:lnTo>
                  <a:lnTo>
                    <a:pt x="610" y="202"/>
                  </a:lnTo>
                  <a:lnTo>
                    <a:pt x="614" y="209"/>
                  </a:lnTo>
                  <a:lnTo>
                    <a:pt x="618" y="215"/>
                  </a:lnTo>
                  <a:lnTo>
                    <a:pt x="621" y="223"/>
                  </a:lnTo>
                  <a:lnTo>
                    <a:pt x="623" y="231"/>
                  </a:lnTo>
                  <a:lnTo>
                    <a:pt x="625" y="240"/>
                  </a:lnTo>
                  <a:lnTo>
                    <a:pt x="627" y="248"/>
                  </a:lnTo>
                  <a:lnTo>
                    <a:pt x="628" y="258"/>
                  </a:lnTo>
                  <a:lnTo>
                    <a:pt x="627" y="267"/>
                  </a:lnTo>
                  <a:lnTo>
                    <a:pt x="625" y="277"/>
                  </a:lnTo>
                  <a:lnTo>
                    <a:pt x="623" y="285"/>
                  </a:lnTo>
                  <a:lnTo>
                    <a:pt x="621" y="293"/>
                  </a:lnTo>
                  <a:lnTo>
                    <a:pt x="618" y="300"/>
                  </a:lnTo>
                  <a:lnTo>
                    <a:pt x="614" y="307"/>
                  </a:lnTo>
                  <a:lnTo>
                    <a:pt x="610" y="312"/>
                  </a:lnTo>
                  <a:lnTo>
                    <a:pt x="605" y="317"/>
                  </a:lnTo>
                  <a:lnTo>
                    <a:pt x="600" y="322"/>
                  </a:lnTo>
                  <a:lnTo>
                    <a:pt x="595" y="327"/>
                  </a:lnTo>
                  <a:lnTo>
                    <a:pt x="589" y="331"/>
                  </a:lnTo>
                  <a:lnTo>
                    <a:pt x="584" y="333"/>
                  </a:lnTo>
                  <a:lnTo>
                    <a:pt x="573" y="338"/>
                  </a:lnTo>
                  <a:lnTo>
                    <a:pt x="563" y="341"/>
                  </a:lnTo>
                  <a:lnTo>
                    <a:pt x="201" y="341"/>
                  </a:lnTo>
                  <a:lnTo>
                    <a:pt x="201" y="175"/>
                  </a:lnTo>
                  <a:lnTo>
                    <a:pt x="563" y="175"/>
                  </a:lnTo>
                  <a:close/>
                  <a:moveTo>
                    <a:pt x="579" y="667"/>
                  </a:moveTo>
                  <a:lnTo>
                    <a:pt x="201" y="667"/>
                  </a:lnTo>
                  <a:lnTo>
                    <a:pt x="201" y="501"/>
                  </a:lnTo>
                  <a:lnTo>
                    <a:pt x="579" y="501"/>
                  </a:lnTo>
                  <a:lnTo>
                    <a:pt x="589" y="503"/>
                  </a:lnTo>
                  <a:lnTo>
                    <a:pt x="601" y="507"/>
                  </a:lnTo>
                  <a:lnTo>
                    <a:pt x="606" y="511"/>
                  </a:lnTo>
                  <a:lnTo>
                    <a:pt x="612" y="515"/>
                  </a:lnTo>
                  <a:lnTo>
                    <a:pt x="617" y="519"/>
                  </a:lnTo>
                  <a:lnTo>
                    <a:pt x="621" y="523"/>
                  </a:lnTo>
                  <a:lnTo>
                    <a:pt x="627" y="529"/>
                  </a:lnTo>
                  <a:lnTo>
                    <a:pt x="631" y="535"/>
                  </a:lnTo>
                  <a:lnTo>
                    <a:pt x="634" y="541"/>
                  </a:lnTo>
                  <a:lnTo>
                    <a:pt x="637" y="549"/>
                  </a:lnTo>
                  <a:lnTo>
                    <a:pt x="640" y="556"/>
                  </a:lnTo>
                  <a:lnTo>
                    <a:pt x="642" y="565"/>
                  </a:lnTo>
                  <a:lnTo>
                    <a:pt x="644" y="574"/>
                  </a:lnTo>
                  <a:lnTo>
                    <a:pt x="644" y="583"/>
                  </a:lnTo>
                  <a:lnTo>
                    <a:pt x="644" y="592"/>
                  </a:lnTo>
                  <a:lnTo>
                    <a:pt x="642" y="602"/>
                  </a:lnTo>
                  <a:lnTo>
                    <a:pt x="640" y="611"/>
                  </a:lnTo>
                  <a:lnTo>
                    <a:pt x="637" y="618"/>
                  </a:lnTo>
                  <a:lnTo>
                    <a:pt x="634" y="625"/>
                  </a:lnTo>
                  <a:lnTo>
                    <a:pt x="631" y="633"/>
                  </a:lnTo>
                  <a:lnTo>
                    <a:pt x="627" y="639"/>
                  </a:lnTo>
                  <a:lnTo>
                    <a:pt x="621" y="645"/>
                  </a:lnTo>
                  <a:lnTo>
                    <a:pt x="617" y="650"/>
                  </a:lnTo>
                  <a:lnTo>
                    <a:pt x="612" y="654"/>
                  </a:lnTo>
                  <a:lnTo>
                    <a:pt x="606" y="657"/>
                  </a:lnTo>
                  <a:lnTo>
                    <a:pt x="601" y="661"/>
                  </a:lnTo>
                  <a:lnTo>
                    <a:pt x="596" y="664"/>
                  </a:lnTo>
                  <a:lnTo>
                    <a:pt x="589" y="665"/>
                  </a:lnTo>
                  <a:lnTo>
                    <a:pt x="584" y="666"/>
                  </a:lnTo>
                  <a:lnTo>
                    <a:pt x="579" y="667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7" name="Freeform 14"/>
            <p:cNvSpPr>
              <a:spLocks noEditPoints="1"/>
            </p:cNvSpPr>
            <p:nvPr/>
          </p:nvSpPr>
          <p:spPr bwMode="auto">
            <a:xfrm>
              <a:off x="2908" y="2660"/>
              <a:ext cx="133" cy="125"/>
            </a:xfrm>
            <a:custGeom>
              <a:avLst/>
              <a:gdLst>
                <a:gd name="T0" fmla="*/ 361 w 931"/>
                <a:gd name="T1" fmla="*/ 6 h 878"/>
                <a:gd name="T2" fmla="*/ 276 w 931"/>
                <a:gd name="T3" fmla="*/ 26 h 878"/>
                <a:gd name="T4" fmla="*/ 200 w 931"/>
                <a:gd name="T5" fmla="*/ 60 h 878"/>
                <a:gd name="T6" fmla="*/ 135 w 931"/>
                <a:gd name="T7" fmla="*/ 109 h 878"/>
                <a:gd name="T8" fmla="*/ 81 w 931"/>
                <a:gd name="T9" fmla="*/ 170 h 878"/>
                <a:gd name="T10" fmla="*/ 39 w 931"/>
                <a:gd name="T11" fmla="*/ 243 h 878"/>
                <a:gd name="T12" fmla="*/ 13 w 931"/>
                <a:gd name="T13" fmla="*/ 324 h 878"/>
                <a:gd name="T14" fmla="*/ 0 w 931"/>
                <a:gd name="T15" fmla="*/ 416 h 878"/>
                <a:gd name="T16" fmla="*/ 4 w 931"/>
                <a:gd name="T17" fmla="*/ 510 h 878"/>
                <a:gd name="T18" fmla="*/ 24 w 931"/>
                <a:gd name="T19" fmla="*/ 597 h 878"/>
                <a:gd name="T20" fmla="*/ 58 w 931"/>
                <a:gd name="T21" fmla="*/ 674 h 878"/>
                <a:gd name="T22" fmla="*/ 106 w 931"/>
                <a:gd name="T23" fmla="*/ 741 h 878"/>
                <a:gd name="T24" fmla="*/ 166 w 931"/>
                <a:gd name="T25" fmla="*/ 796 h 878"/>
                <a:gd name="T26" fmla="*/ 237 w 931"/>
                <a:gd name="T27" fmla="*/ 838 h 878"/>
                <a:gd name="T28" fmla="*/ 318 w 931"/>
                <a:gd name="T29" fmla="*/ 866 h 878"/>
                <a:gd name="T30" fmla="*/ 407 w 931"/>
                <a:gd name="T31" fmla="*/ 878 h 878"/>
                <a:gd name="T32" fmla="*/ 547 w 931"/>
                <a:gd name="T33" fmla="*/ 876 h 878"/>
                <a:gd name="T34" fmla="*/ 635 w 931"/>
                <a:gd name="T35" fmla="*/ 860 h 878"/>
                <a:gd name="T36" fmla="*/ 713 w 931"/>
                <a:gd name="T37" fmla="*/ 829 h 878"/>
                <a:gd name="T38" fmla="*/ 781 w 931"/>
                <a:gd name="T39" fmla="*/ 784 h 878"/>
                <a:gd name="T40" fmla="*/ 838 w 931"/>
                <a:gd name="T41" fmla="*/ 725 h 878"/>
                <a:gd name="T42" fmla="*/ 882 w 931"/>
                <a:gd name="T43" fmla="*/ 656 h 878"/>
                <a:gd name="T44" fmla="*/ 913 w 931"/>
                <a:gd name="T45" fmla="*/ 576 h 878"/>
                <a:gd name="T46" fmla="*/ 929 w 931"/>
                <a:gd name="T47" fmla="*/ 487 h 878"/>
                <a:gd name="T48" fmla="*/ 929 w 931"/>
                <a:gd name="T49" fmla="*/ 392 h 878"/>
                <a:gd name="T50" fmla="*/ 913 w 931"/>
                <a:gd name="T51" fmla="*/ 303 h 878"/>
                <a:gd name="T52" fmla="*/ 882 w 931"/>
                <a:gd name="T53" fmla="*/ 223 h 878"/>
                <a:gd name="T54" fmla="*/ 838 w 931"/>
                <a:gd name="T55" fmla="*/ 153 h 878"/>
                <a:gd name="T56" fmla="*/ 781 w 931"/>
                <a:gd name="T57" fmla="*/ 96 h 878"/>
                <a:gd name="T58" fmla="*/ 713 w 931"/>
                <a:gd name="T59" fmla="*/ 50 h 878"/>
                <a:gd name="T60" fmla="*/ 635 w 931"/>
                <a:gd name="T61" fmla="*/ 18 h 878"/>
                <a:gd name="T62" fmla="*/ 547 w 931"/>
                <a:gd name="T63" fmla="*/ 2 h 878"/>
                <a:gd name="T64" fmla="*/ 221 w 931"/>
                <a:gd name="T65" fmla="*/ 439 h 878"/>
                <a:gd name="T66" fmla="*/ 236 w 931"/>
                <a:gd name="T67" fmla="*/ 335 h 878"/>
                <a:gd name="T68" fmla="*/ 254 w 931"/>
                <a:gd name="T69" fmla="*/ 289 h 878"/>
                <a:gd name="T70" fmla="*/ 280 w 931"/>
                <a:gd name="T71" fmla="*/ 250 h 878"/>
                <a:gd name="T72" fmla="*/ 310 w 931"/>
                <a:gd name="T73" fmla="*/ 218 h 878"/>
                <a:gd name="T74" fmla="*/ 349 w 931"/>
                <a:gd name="T75" fmla="*/ 195 h 878"/>
                <a:gd name="T76" fmla="*/ 393 w 931"/>
                <a:gd name="T77" fmla="*/ 179 h 878"/>
                <a:gd name="T78" fmla="*/ 443 w 931"/>
                <a:gd name="T79" fmla="*/ 173 h 878"/>
                <a:gd name="T80" fmla="*/ 526 w 931"/>
                <a:gd name="T81" fmla="*/ 177 h 878"/>
                <a:gd name="T82" fmla="*/ 572 w 931"/>
                <a:gd name="T83" fmla="*/ 189 h 878"/>
                <a:gd name="T84" fmla="*/ 611 w 931"/>
                <a:gd name="T85" fmla="*/ 212 h 878"/>
                <a:gd name="T86" fmla="*/ 645 w 931"/>
                <a:gd name="T87" fmla="*/ 242 h 878"/>
                <a:gd name="T88" fmla="*/ 672 w 931"/>
                <a:gd name="T89" fmla="*/ 279 h 878"/>
                <a:gd name="T90" fmla="*/ 691 w 931"/>
                <a:gd name="T91" fmla="*/ 322 h 878"/>
                <a:gd name="T92" fmla="*/ 709 w 931"/>
                <a:gd name="T93" fmla="*/ 412 h 878"/>
                <a:gd name="T94" fmla="*/ 702 w 931"/>
                <a:gd name="T95" fmla="*/ 520 h 878"/>
                <a:gd name="T96" fmla="*/ 682 w 931"/>
                <a:gd name="T97" fmla="*/ 580 h 878"/>
                <a:gd name="T98" fmla="*/ 659 w 931"/>
                <a:gd name="T99" fmla="*/ 620 h 878"/>
                <a:gd name="T100" fmla="*/ 629 w 931"/>
                <a:gd name="T101" fmla="*/ 654 h 878"/>
                <a:gd name="T102" fmla="*/ 592 w 931"/>
                <a:gd name="T103" fmla="*/ 680 h 878"/>
                <a:gd name="T104" fmla="*/ 550 w 931"/>
                <a:gd name="T105" fmla="*/ 698 h 878"/>
                <a:gd name="T106" fmla="*/ 502 w 931"/>
                <a:gd name="T107" fmla="*/ 705 h 878"/>
                <a:gd name="T108" fmla="*/ 417 w 931"/>
                <a:gd name="T109" fmla="*/ 704 h 878"/>
                <a:gd name="T110" fmla="*/ 370 w 931"/>
                <a:gd name="T111" fmla="*/ 694 h 878"/>
                <a:gd name="T112" fmla="*/ 328 w 931"/>
                <a:gd name="T113" fmla="*/ 674 h 878"/>
                <a:gd name="T114" fmla="*/ 294 w 931"/>
                <a:gd name="T115" fmla="*/ 647 h 878"/>
                <a:gd name="T116" fmla="*/ 266 w 931"/>
                <a:gd name="T117" fmla="*/ 610 h 878"/>
                <a:gd name="T118" fmla="*/ 244 w 931"/>
                <a:gd name="T119" fmla="*/ 568 h 878"/>
                <a:gd name="T120" fmla="*/ 225 w 931"/>
                <a:gd name="T121" fmla="*/ 495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31" h="878">
                  <a:moveTo>
                    <a:pt x="431" y="0"/>
                  </a:moveTo>
                  <a:lnTo>
                    <a:pt x="407" y="1"/>
                  </a:lnTo>
                  <a:lnTo>
                    <a:pt x="384" y="2"/>
                  </a:lnTo>
                  <a:lnTo>
                    <a:pt x="361" y="6"/>
                  </a:lnTo>
                  <a:lnTo>
                    <a:pt x="339" y="9"/>
                  </a:lnTo>
                  <a:lnTo>
                    <a:pt x="318" y="13"/>
                  </a:lnTo>
                  <a:lnTo>
                    <a:pt x="297" y="18"/>
                  </a:lnTo>
                  <a:lnTo>
                    <a:pt x="276" y="26"/>
                  </a:lnTo>
                  <a:lnTo>
                    <a:pt x="256" y="32"/>
                  </a:lnTo>
                  <a:lnTo>
                    <a:pt x="237" y="41"/>
                  </a:lnTo>
                  <a:lnTo>
                    <a:pt x="218" y="50"/>
                  </a:lnTo>
                  <a:lnTo>
                    <a:pt x="200" y="60"/>
                  </a:lnTo>
                  <a:lnTo>
                    <a:pt x="183" y="71"/>
                  </a:lnTo>
                  <a:lnTo>
                    <a:pt x="166" y="83"/>
                  </a:lnTo>
                  <a:lnTo>
                    <a:pt x="150" y="96"/>
                  </a:lnTo>
                  <a:lnTo>
                    <a:pt x="135" y="109"/>
                  </a:lnTo>
                  <a:lnTo>
                    <a:pt x="120" y="122"/>
                  </a:lnTo>
                  <a:lnTo>
                    <a:pt x="106" y="137"/>
                  </a:lnTo>
                  <a:lnTo>
                    <a:pt x="94" y="153"/>
                  </a:lnTo>
                  <a:lnTo>
                    <a:pt x="81" y="170"/>
                  </a:lnTo>
                  <a:lnTo>
                    <a:pt x="69" y="187"/>
                  </a:lnTo>
                  <a:lnTo>
                    <a:pt x="58" y="204"/>
                  </a:lnTo>
                  <a:lnTo>
                    <a:pt x="49" y="223"/>
                  </a:lnTo>
                  <a:lnTo>
                    <a:pt x="39" y="243"/>
                  </a:lnTo>
                  <a:lnTo>
                    <a:pt x="32" y="262"/>
                  </a:lnTo>
                  <a:lnTo>
                    <a:pt x="24" y="282"/>
                  </a:lnTo>
                  <a:lnTo>
                    <a:pt x="18" y="303"/>
                  </a:lnTo>
                  <a:lnTo>
                    <a:pt x="13" y="324"/>
                  </a:lnTo>
                  <a:lnTo>
                    <a:pt x="8" y="347"/>
                  </a:lnTo>
                  <a:lnTo>
                    <a:pt x="4" y="369"/>
                  </a:lnTo>
                  <a:lnTo>
                    <a:pt x="2" y="392"/>
                  </a:lnTo>
                  <a:lnTo>
                    <a:pt x="0" y="416"/>
                  </a:lnTo>
                  <a:lnTo>
                    <a:pt x="0" y="439"/>
                  </a:lnTo>
                  <a:lnTo>
                    <a:pt x="0" y="464"/>
                  </a:lnTo>
                  <a:lnTo>
                    <a:pt x="2" y="487"/>
                  </a:lnTo>
                  <a:lnTo>
                    <a:pt x="4" y="510"/>
                  </a:lnTo>
                  <a:lnTo>
                    <a:pt x="8" y="533"/>
                  </a:lnTo>
                  <a:lnTo>
                    <a:pt x="13" y="555"/>
                  </a:lnTo>
                  <a:lnTo>
                    <a:pt x="18" y="576"/>
                  </a:lnTo>
                  <a:lnTo>
                    <a:pt x="24" y="597"/>
                  </a:lnTo>
                  <a:lnTo>
                    <a:pt x="32" y="618"/>
                  </a:lnTo>
                  <a:lnTo>
                    <a:pt x="39" y="637"/>
                  </a:lnTo>
                  <a:lnTo>
                    <a:pt x="49" y="656"/>
                  </a:lnTo>
                  <a:lnTo>
                    <a:pt x="58" y="674"/>
                  </a:lnTo>
                  <a:lnTo>
                    <a:pt x="69" y="692"/>
                  </a:lnTo>
                  <a:lnTo>
                    <a:pt x="81" y="709"/>
                  </a:lnTo>
                  <a:lnTo>
                    <a:pt x="94" y="725"/>
                  </a:lnTo>
                  <a:lnTo>
                    <a:pt x="106" y="741"/>
                  </a:lnTo>
                  <a:lnTo>
                    <a:pt x="120" y="756"/>
                  </a:lnTo>
                  <a:lnTo>
                    <a:pt x="135" y="770"/>
                  </a:lnTo>
                  <a:lnTo>
                    <a:pt x="150" y="784"/>
                  </a:lnTo>
                  <a:lnTo>
                    <a:pt x="166" y="796"/>
                  </a:lnTo>
                  <a:lnTo>
                    <a:pt x="183" y="808"/>
                  </a:lnTo>
                  <a:lnTo>
                    <a:pt x="200" y="819"/>
                  </a:lnTo>
                  <a:lnTo>
                    <a:pt x="218" y="829"/>
                  </a:lnTo>
                  <a:lnTo>
                    <a:pt x="237" y="838"/>
                  </a:lnTo>
                  <a:lnTo>
                    <a:pt x="256" y="846"/>
                  </a:lnTo>
                  <a:lnTo>
                    <a:pt x="276" y="854"/>
                  </a:lnTo>
                  <a:lnTo>
                    <a:pt x="297" y="860"/>
                  </a:lnTo>
                  <a:lnTo>
                    <a:pt x="318" y="866"/>
                  </a:lnTo>
                  <a:lnTo>
                    <a:pt x="339" y="871"/>
                  </a:lnTo>
                  <a:lnTo>
                    <a:pt x="361" y="874"/>
                  </a:lnTo>
                  <a:lnTo>
                    <a:pt x="384" y="876"/>
                  </a:lnTo>
                  <a:lnTo>
                    <a:pt x="407" y="878"/>
                  </a:lnTo>
                  <a:lnTo>
                    <a:pt x="431" y="878"/>
                  </a:lnTo>
                  <a:lnTo>
                    <a:pt x="501" y="878"/>
                  </a:lnTo>
                  <a:lnTo>
                    <a:pt x="524" y="878"/>
                  </a:lnTo>
                  <a:lnTo>
                    <a:pt x="547" y="876"/>
                  </a:lnTo>
                  <a:lnTo>
                    <a:pt x="570" y="874"/>
                  </a:lnTo>
                  <a:lnTo>
                    <a:pt x="592" y="871"/>
                  </a:lnTo>
                  <a:lnTo>
                    <a:pt x="613" y="866"/>
                  </a:lnTo>
                  <a:lnTo>
                    <a:pt x="635" y="860"/>
                  </a:lnTo>
                  <a:lnTo>
                    <a:pt x="655" y="854"/>
                  </a:lnTo>
                  <a:lnTo>
                    <a:pt x="675" y="846"/>
                  </a:lnTo>
                  <a:lnTo>
                    <a:pt x="694" y="838"/>
                  </a:lnTo>
                  <a:lnTo>
                    <a:pt x="713" y="829"/>
                  </a:lnTo>
                  <a:lnTo>
                    <a:pt x="731" y="819"/>
                  </a:lnTo>
                  <a:lnTo>
                    <a:pt x="748" y="808"/>
                  </a:lnTo>
                  <a:lnTo>
                    <a:pt x="765" y="796"/>
                  </a:lnTo>
                  <a:lnTo>
                    <a:pt x="781" y="784"/>
                  </a:lnTo>
                  <a:lnTo>
                    <a:pt x="796" y="770"/>
                  </a:lnTo>
                  <a:lnTo>
                    <a:pt x="811" y="756"/>
                  </a:lnTo>
                  <a:lnTo>
                    <a:pt x="825" y="741"/>
                  </a:lnTo>
                  <a:lnTo>
                    <a:pt x="838" y="725"/>
                  </a:lnTo>
                  <a:lnTo>
                    <a:pt x="850" y="709"/>
                  </a:lnTo>
                  <a:lnTo>
                    <a:pt x="862" y="692"/>
                  </a:lnTo>
                  <a:lnTo>
                    <a:pt x="873" y="674"/>
                  </a:lnTo>
                  <a:lnTo>
                    <a:pt x="882" y="656"/>
                  </a:lnTo>
                  <a:lnTo>
                    <a:pt x="892" y="637"/>
                  </a:lnTo>
                  <a:lnTo>
                    <a:pt x="899" y="618"/>
                  </a:lnTo>
                  <a:lnTo>
                    <a:pt x="907" y="597"/>
                  </a:lnTo>
                  <a:lnTo>
                    <a:pt x="913" y="576"/>
                  </a:lnTo>
                  <a:lnTo>
                    <a:pt x="918" y="555"/>
                  </a:lnTo>
                  <a:lnTo>
                    <a:pt x="923" y="533"/>
                  </a:lnTo>
                  <a:lnTo>
                    <a:pt x="927" y="510"/>
                  </a:lnTo>
                  <a:lnTo>
                    <a:pt x="929" y="487"/>
                  </a:lnTo>
                  <a:lnTo>
                    <a:pt x="931" y="464"/>
                  </a:lnTo>
                  <a:lnTo>
                    <a:pt x="931" y="439"/>
                  </a:lnTo>
                  <a:lnTo>
                    <a:pt x="931" y="416"/>
                  </a:lnTo>
                  <a:lnTo>
                    <a:pt x="929" y="392"/>
                  </a:lnTo>
                  <a:lnTo>
                    <a:pt x="927" y="369"/>
                  </a:lnTo>
                  <a:lnTo>
                    <a:pt x="923" y="347"/>
                  </a:lnTo>
                  <a:lnTo>
                    <a:pt x="918" y="324"/>
                  </a:lnTo>
                  <a:lnTo>
                    <a:pt x="913" y="303"/>
                  </a:lnTo>
                  <a:lnTo>
                    <a:pt x="907" y="282"/>
                  </a:lnTo>
                  <a:lnTo>
                    <a:pt x="899" y="262"/>
                  </a:lnTo>
                  <a:lnTo>
                    <a:pt x="892" y="243"/>
                  </a:lnTo>
                  <a:lnTo>
                    <a:pt x="882" y="223"/>
                  </a:lnTo>
                  <a:lnTo>
                    <a:pt x="873" y="204"/>
                  </a:lnTo>
                  <a:lnTo>
                    <a:pt x="862" y="187"/>
                  </a:lnTo>
                  <a:lnTo>
                    <a:pt x="850" y="170"/>
                  </a:lnTo>
                  <a:lnTo>
                    <a:pt x="838" y="153"/>
                  </a:lnTo>
                  <a:lnTo>
                    <a:pt x="825" y="137"/>
                  </a:lnTo>
                  <a:lnTo>
                    <a:pt x="811" y="122"/>
                  </a:lnTo>
                  <a:lnTo>
                    <a:pt x="796" y="109"/>
                  </a:lnTo>
                  <a:lnTo>
                    <a:pt x="781" y="96"/>
                  </a:lnTo>
                  <a:lnTo>
                    <a:pt x="765" y="83"/>
                  </a:lnTo>
                  <a:lnTo>
                    <a:pt x="748" y="71"/>
                  </a:lnTo>
                  <a:lnTo>
                    <a:pt x="731" y="60"/>
                  </a:lnTo>
                  <a:lnTo>
                    <a:pt x="713" y="50"/>
                  </a:lnTo>
                  <a:lnTo>
                    <a:pt x="694" y="41"/>
                  </a:lnTo>
                  <a:lnTo>
                    <a:pt x="675" y="32"/>
                  </a:lnTo>
                  <a:lnTo>
                    <a:pt x="655" y="26"/>
                  </a:lnTo>
                  <a:lnTo>
                    <a:pt x="635" y="18"/>
                  </a:lnTo>
                  <a:lnTo>
                    <a:pt x="613" y="13"/>
                  </a:lnTo>
                  <a:lnTo>
                    <a:pt x="592" y="9"/>
                  </a:lnTo>
                  <a:lnTo>
                    <a:pt x="570" y="6"/>
                  </a:lnTo>
                  <a:lnTo>
                    <a:pt x="547" y="2"/>
                  </a:lnTo>
                  <a:lnTo>
                    <a:pt x="524" y="1"/>
                  </a:lnTo>
                  <a:lnTo>
                    <a:pt x="501" y="0"/>
                  </a:lnTo>
                  <a:lnTo>
                    <a:pt x="431" y="0"/>
                  </a:lnTo>
                  <a:close/>
                  <a:moveTo>
                    <a:pt x="221" y="439"/>
                  </a:moveTo>
                  <a:lnTo>
                    <a:pt x="222" y="412"/>
                  </a:lnTo>
                  <a:lnTo>
                    <a:pt x="225" y="385"/>
                  </a:lnTo>
                  <a:lnTo>
                    <a:pt x="230" y="360"/>
                  </a:lnTo>
                  <a:lnTo>
                    <a:pt x="236" y="335"/>
                  </a:lnTo>
                  <a:lnTo>
                    <a:pt x="240" y="322"/>
                  </a:lnTo>
                  <a:lnTo>
                    <a:pt x="244" y="312"/>
                  </a:lnTo>
                  <a:lnTo>
                    <a:pt x="249" y="300"/>
                  </a:lnTo>
                  <a:lnTo>
                    <a:pt x="254" y="289"/>
                  </a:lnTo>
                  <a:lnTo>
                    <a:pt x="259" y="279"/>
                  </a:lnTo>
                  <a:lnTo>
                    <a:pt x="266" y="269"/>
                  </a:lnTo>
                  <a:lnTo>
                    <a:pt x="272" y="260"/>
                  </a:lnTo>
                  <a:lnTo>
                    <a:pt x="280" y="250"/>
                  </a:lnTo>
                  <a:lnTo>
                    <a:pt x="286" y="242"/>
                  </a:lnTo>
                  <a:lnTo>
                    <a:pt x="294" y="233"/>
                  </a:lnTo>
                  <a:lnTo>
                    <a:pt x="302" y="226"/>
                  </a:lnTo>
                  <a:lnTo>
                    <a:pt x="310" y="218"/>
                  </a:lnTo>
                  <a:lnTo>
                    <a:pt x="320" y="212"/>
                  </a:lnTo>
                  <a:lnTo>
                    <a:pt x="328" y="205"/>
                  </a:lnTo>
                  <a:lnTo>
                    <a:pt x="339" y="199"/>
                  </a:lnTo>
                  <a:lnTo>
                    <a:pt x="349" y="195"/>
                  </a:lnTo>
                  <a:lnTo>
                    <a:pt x="359" y="189"/>
                  </a:lnTo>
                  <a:lnTo>
                    <a:pt x="370" y="185"/>
                  </a:lnTo>
                  <a:lnTo>
                    <a:pt x="382" y="182"/>
                  </a:lnTo>
                  <a:lnTo>
                    <a:pt x="393" y="179"/>
                  </a:lnTo>
                  <a:lnTo>
                    <a:pt x="405" y="177"/>
                  </a:lnTo>
                  <a:lnTo>
                    <a:pt x="417" y="176"/>
                  </a:lnTo>
                  <a:lnTo>
                    <a:pt x="429" y="175"/>
                  </a:lnTo>
                  <a:lnTo>
                    <a:pt x="443" y="173"/>
                  </a:lnTo>
                  <a:lnTo>
                    <a:pt x="488" y="173"/>
                  </a:lnTo>
                  <a:lnTo>
                    <a:pt x="502" y="175"/>
                  </a:lnTo>
                  <a:lnTo>
                    <a:pt x="515" y="176"/>
                  </a:lnTo>
                  <a:lnTo>
                    <a:pt x="526" y="177"/>
                  </a:lnTo>
                  <a:lnTo>
                    <a:pt x="539" y="179"/>
                  </a:lnTo>
                  <a:lnTo>
                    <a:pt x="550" y="182"/>
                  </a:lnTo>
                  <a:lnTo>
                    <a:pt x="561" y="185"/>
                  </a:lnTo>
                  <a:lnTo>
                    <a:pt x="572" y="189"/>
                  </a:lnTo>
                  <a:lnTo>
                    <a:pt x="583" y="195"/>
                  </a:lnTo>
                  <a:lnTo>
                    <a:pt x="592" y="199"/>
                  </a:lnTo>
                  <a:lnTo>
                    <a:pt x="603" y="205"/>
                  </a:lnTo>
                  <a:lnTo>
                    <a:pt x="611" y="212"/>
                  </a:lnTo>
                  <a:lnTo>
                    <a:pt x="621" y="218"/>
                  </a:lnTo>
                  <a:lnTo>
                    <a:pt x="629" y="226"/>
                  </a:lnTo>
                  <a:lnTo>
                    <a:pt x="637" y="233"/>
                  </a:lnTo>
                  <a:lnTo>
                    <a:pt x="645" y="242"/>
                  </a:lnTo>
                  <a:lnTo>
                    <a:pt x="652" y="250"/>
                  </a:lnTo>
                  <a:lnTo>
                    <a:pt x="659" y="260"/>
                  </a:lnTo>
                  <a:lnTo>
                    <a:pt x="665" y="269"/>
                  </a:lnTo>
                  <a:lnTo>
                    <a:pt x="672" y="279"/>
                  </a:lnTo>
                  <a:lnTo>
                    <a:pt x="677" y="289"/>
                  </a:lnTo>
                  <a:lnTo>
                    <a:pt x="682" y="300"/>
                  </a:lnTo>
                  <a:lnTo>
                    <a:pt x="687" y="312"/>
                  </a:lnTo>
                  <a:lnTo>
                    <a:pt x="691" y="322"/>
                  </a:lnTo>
                  <a:lnTo>
                    <a:pt x="695" y="335"/>
                  </a:lnTo>
                  <a:lnTo>
                    <a:pt x="702" y="360"/>
                  </a:lnTo>
                  <a:lnTo>
                    <a:pt x="706" y="385"/>
                  </a:lnTo>
                  <a:lnTo>
                    <a:pt x="709" y="412"/>
                  </a:lnTo>
                  <a:lnTo>
                    <a:pt x="710" y="439"/>
                  </a:lnTo>
                  <a:lnTo>
                    <a:pt x="709" y="467"/>
                  </a:lnTo>
                  <a:lnTo>
                    <a:pt x="706" y="495"/>
                  </a:lnTo>
                  <a:lnTo>
                    <a:pt x="702" y="520"/>
                  </a:lnTo>
                  <a:lnTo>
                    <a:pt x="695" y="545"/>
                  </a:lnTo>
                  <a:lnTo>
                    <a:pt x="691" y="556"/>
                  </a:lnTo>
                  <a:lnTo>
                    <a:pt x="687" y="568"/>
                  </a:lnTo>
                  <a:lnTo>
                    <a:pt x="682" y="580"/>
                  </a:lnTo>
                  <a:lnTo>
                    <a:pt x="677" y="590"/>
                  </a:lnTo>
                  <a:lnTo>
                    <a:pt x="672" y="601"/>
                  </a:lnTo>
                  <a:lnTo>
                    <a:pt x="665" y="610"/>
                  </a:lnTo>
                  <a:lnTo>
                    <a:pt x="659" y="620"/>
                  </a:lnTo>
                  <a:lnTo>
                    <a:pt x="652" y="630"/>
                  </a:lnTo>
                  <a:lnTo>
                    <a:pt x="645" y="638"/>
                  </a:lnTo>
                  <a:lnTo>
                    <a:pt x="637" y="647"/>
                  </a:lnTo>
                  <a:lnTo>
                    <a:pt x="629" y="654"/>
                  </a:lnTo>
                  <a:lnTo>
                    <a:pt x="621" y="661"/>
                  </a:lnTo>
                  <a:lnTo>
                    <a:pt x="611" y="668"/>
                  </a:lnTo>
                  <a:lnTo>
                    <a:pt x="603" y="674"/>
                  </a:lnTo>
                  <a:lnTo>
                    <a:pt x="592" y="680"/>
                  </a:lnTo>
                  <a:lnTo>
                    <a:pt x="583" y="685"/>
                  </a:lnTo>
                  <a:lnTo>
                    <a:pt x="572" y="690"/>
                  </a:lnTo>
                  <a:lnTo>
                    <a:pt x="561" y="694"/>
                  </a:lnTo>
                  <a:lnTo>
                    <a:pt x="550" y="698"/>
                  </a:lnTo>
                  <a:lnTo>
                    <a:pt x="539" y="701"/>
                  </a:lnTo>
                  <a:lnTo>
                    <a:pt x="526" y="703"/>
                  </a:lnTo>
                  <a:lnTo>
                    <a:pt x="515" y="704"/>
                  </a:lnTo>
                  <a:lnTo>
                    <a:pt x="502" y="705"/>
                  </a:lnTo>
                  <a:lnTo>
                    <a:pt x="488" y="706"/>
                  </a:lnTo>
                  <a:lnTo>
                    <a:pt x="443" y="706"/>
                  </a:lnTo>
                  <a:lnTo>
                    <a:pt x="429" y="705"/>
                  </a:lnTo>
                  <a:lnTo>
                    <a:pt x="417" y="704"/>
                  </a:lnTo>
                  <a:lnTo>
                    <a:pt x="405" y="703"/>
                  </a:lnTo>
                  <a:lnTo>
                    <a:pt x="393" y="701"/>
                  </a:lnTo>
                  <a:lnTo>
                    <a:pt x="382" y="698"/>
                  </a:lnTo>
                  <a:lnTo>
                    <a:pt x="370" y="694"/>
                  </a:lnTo>
                  <a:lnTo>
                    <a:pt x="359" y="690"/>
                  </a:lnTo>
                  <a:lnTo>
                    <a:pt x="349" y="685"/>
                  </a:lnTo>
                  <a:lnTo>
                    <a:pt x="339" y="680"/>
                  </a:lnTo>
                  <a:lnTo>
                    <a:pt x="328" y="674"/>
                  </a:lnTo>
                  <a:lnTo>
                    <a:pt x="320" y="668"/>
                  </a:lnTo>
                  <a:lnTo>
                    <a:pt x="310" y="661"/>
                  </a:lnTo>
                  <a:lnTo>
                    <a:pt x="302" y="654"/>
                  </a:lnTo>
                  <a:lnTo>
                    <a:pt x="294" y="647"/>
                  </a:lnTo>
                  <a:lnTo>
                    <a:pt x="286" y="638"/>
                  </a:lnTo>
                  <a:lnTo>
                    <a:pt x="280" y="630"/>
                  </a:lnTo>
                  <a:lnTo>
                    <a:pt x="272" y="620"/>
                  </a:lnTo>
                  <a:lnTo>
                    <a:pt x="266" y="610"/>
                  </a:lnTo>
                  <a:lnTo>
                    <a:pt x="259" y="601"/>
                  </a:lnTo>
                  <a:lnTo>
                    <a:pt x="254" y="590"/>
                  </a:lnTo>
                  <a:lnTo>
                    <a:pt x="249" y="580"/>
                  </a:lnTo>
                  <a:lnTo>
                    <a:pt x="244" y="568"/>
                  </a:lnTo>
                  <a:lnTo>
                    <a:pt x="240" y="556"/>
                  </a:lnTo>
                  <a:lnTo>
                    <a:pt x="236" y="545"/>
                  </a:lnTo>
                  <a:lnTo>
                    <a:pt x="230" y="520"/>
                  </a:lnTo>
                  <a:lnTo>
                    <a:pt x="225" y="495"/>
                  </a:lnTo>
                  <a:lnTo>
                    <a:pt x="222" y="467"/>
                  </a:lnTo>
                  <a:lnTo>
                    <a:pt x="221" y="439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8" name="Freeform 15"/>
            <p:cNvSpPr>
              <a:spLocks noEditPoints="1"/>
            </p:cNvSpPr>
            <p:nvPr/>
          </p:nvSpPr>
          <p:spPr bwMode="auto">
            <a:xfrm>
              <a:off x="3833" y="2660"/>
              <a:ext cx="133" cy="125"/>
            </a:xfrm>
            <a:custGeom>
              <a:avLst/>
              <a:gdLst>
                <a:gd name="T0" fmla="*/ 362 w 932"/>
                <a:gd name="T1" fmla="*/ 6 h 878"/>
                <a:gd name="T2" fmla="*/ 277 w 932"/>
                <a:gd name="T3" fmla="*/ 26 h 878"/>
                <a:gd name="T4" fmla="*/ 200 w 932"/>
                <a:gd name="T5" fmla="*/ 60 h 878"/>
                <a:gd name="T6" fmla="*/ 135 w 932"/>
                <a:gd name="T7" fmla="*/ 109 h 878"/>
                <a:gd name="T8" fmla="*/ 81 w 932"/>
                <a:gd name="T9" fmla="*/ 170 h 878"/>
                <a:gd name="T10" fmla="*/ 40 w 932"/>
                <a:gd name="T11" fmla="*/ 243 h 878"/>
                <a:gd name="T12" fmla="*/ 13 w 932"/>
                <a:gd name="T13" fmla="*/ 324 h 878"/>
                <a:gd name="T14" fmla="*/ 0 w 932"/>
                <a:gd name="T15" fmla="*/ 416 h 878"/>
                <a:gd name="T16" fmla="*/ 5 w 932"/>
                <a:gd name="T17" fmla="*/ 510 h 878"/>
                <a:gd name="T18" fmla="*/ 25 w 932"/>
                <a:gd name="T19" fmla="*/ 597 h 878"/>
                <a:gd name="T20" fmla="*/ 59 w 932"/>
                <a:gd name="T21" fmla="*/ 674 h 878"/>
                <a:gd name="T22" fmla="*/ 107 w 932"/>
                <a:gd name="T23" fmla="*/ 741 h 878"/>
                <a:gd name="T24" fmla="*/ 166 w 932"/>
                <a:gd name="T25" fmla="*/ 796 h 878"/>
                <a:gd name="T26" fmla="*/ 237 w 932"/>
                <a:gd name="T27" fmla="*/ 838 h 878"/>
                <a:gd name="T28" fmla="*/ 318 w 932"/>
                <a:gd name="T29" fmla="*/ 866 h 878"/>
                <a:gd name="T30" fmla="*/ 408 w 932"/>
                <a:gd name="T31" fmla="*/ 878 h 878"/>
                <a:gd name="T32" fmla="*/ 548 w 932"/>
                <a:gd name="T33" fmla="*/ 876 h 878"/>
                <a:gd name="T34" fmla="*/ 635 w 932"/>
                <a:gd name="T35" fmla="*/ 860 h 878"/>
                <a:gd name="T36" fmla="*/ 713 w 932"/>
                <a:gd name="T37" fmla="*/ 829 h 878"/>
                <a:gd name="T38" fmla="*/ 782 w 932"/>
                <a:gd name="T39" fmla="*/ 784 h 878"/>
                <a:gd name="T40" fmla="*/ 838 w 932"/>
                <a:gd name="T41" fmla="*/ 725 h 878"/>
                <a:gd name="T42" fmla="*/ 883 w 932"/>
                <a:gd name="T43" fmla="*/ 656 h 878"/>
                <a:gd name="T44" fmla="*/ 914 w 932"/>
                <a:gd name="T45" fmla="*/ 576 h 878"/>
                <a:gd name="T46" fmla="*/ 930 w 932"/>
                <a:gd name="T47" fmla="*/ 487 h 878"/>
                <a:gd name="T48" fmla="*/ 930 w 932"/>
                <a:gd name="T49" fmla="*/ 392 h 878"/>
                <a:gd name="T50" fmla="*/ 914 w 932"/>
                <a:gd name="T51" fmla="*/ 303 h 878"/>
                <a:gd name="T52" fmla="*/ 883 w 932"/>
                <a:gd name="T53" fmla="*/ 223 h 878"/>
                <a:gd name="T54" fmla="*/ 838 w 932"/>
                <a:gd name="T55" fmla="*/ 153 h 878"/>
                <a:gd name="T56" fmla="*/ 782 w 932"/>
                <a:gd name="T57" fmla="*/ 96 h 878"/>
                <a:gd name="T58" fmla="*/ 713 w 932"/>
                <a:gd name="T59" fmla="*/ 50 h 878"/>
                <a:gd name="T60" fmla="*/ 635 w 932"/>
                <a:gd name="T61" fmla="*/ 18 h 878"/>
                <a:gd name="T62" fmla="*/ 548 w 932"/>
                <a:gd name="T63" fmla="*/ 2 h 878"/>
                <a:gd name="T64" fmla="*/ 222 w 932"/>
                <a:gd name="T65" fmla="*/ 439 h 878"/>
                <a:gd name="T66" fmla="*/ 236 w 932"/>
                <a:gd name="T67" fmla="*/ 335 h 878"/>
                <a:gd name="T68" fmla="*/ 254 w 932"/>
                <a:gd name="T69" fmla="*/ 289 h 878"/>
                <a:gd name="T70" fmla="*/ 279 w 932"/>
                <a:gd name="T71" fmla="*/ 250 h 878"/>
                <a:gd name="T72" fmla="*/ 311 w 932"/>
                <a:gd name="T73" fmla="*/ 218 h 878"/>
                <a:gd name="T74" fmla="*/ 349 w 932"/>
                <a:gd name="T75" fmla="*/ 195 h 878"/>
                <a:gd name="T76" fmla="*/ 393 w 932"/>
                <a:gd name="T77" fmla="*/ 179 h 878"/>
                <a:gd name="T78" fmla="*/ 443 w 932"/>
                <a:gd name="T79" fmla="*/ 173 h 878"/>
                <a:gd name="T80" fmla="*/ 527 w 932"/>
                <a:gd name="T81" fmla="*/ 177 h 878"/>
                <a:gd name="T82" fmla="*/ 572 w 932"/>
                <a:gd name="T83" fmla="*/ 189 h 878"/>
                <a:gd name="T84" fmla="*/ 612 w 932"/>
                <a:gd name="T85" fmla="*/ 212 h 878"/>
                <a:gd name="T86" fmla="*/ 645 w 932"/>
                <a:gd name="T87" fmla="*/ 242 h 878"/>
                <a:gd name="T88" fmla="*/ 671 w 932"/>
                <a:gd name="T89" fmla="*/ 279 h 878"/>
                <a:gd name="T90" fmla="*/ 691 w 932"/>
                <a:gd name="T91" fmla="*/ 322 h 878"/>
                <a:gd name="T92" fmla="*/ 708 w 932"/>
                <a:gd name="T93" fmla="*/ 412 h 878"/>
                <a:gd name="T94" fmla="*/ 702 w 932"/>
                <a:gd name="T95" fmla="*/ 520 h 878"/>
                <a:gd name="T96" fmla="*/ 682 w 932"/>
                <a:gd name="T97" fmla="*/ 580 h 878"/>
                <a:gd name="T98" fmla="*/ 660 w 932"/>
                <a:gd name="T99" fmla="*/ 620 h 878"/>
                <a:gd name="T100" fmla="*/ 629 w 932"/>
                <a:gd name="T101" fmla="*/ 654 h 878"/>
                <a:gd name="T102" fmla="*/ 593 w 932"/>
                <a:gd name="T103" fmla="*/ 680 h 878"/>
                <a:gd name="T104" fmla="*/ 550 w 932"/>
                <a:gd name="T105" fmla="*/ 698 h 878"/>
                <a:gd name="T106" fmla="*/ 501 w 932"/>
                <a:gd name="T107" fmla="*/ 705 h 878"/>
                <a:gd name="T108" fmla="*/ 417 w 932"/>
                <a:gd name="T109" fmla="*/ 704 h 878"/>
                <a:gd name="T110" fmla="*/ 370 w 932"/>
                <a:gd name="T111" fmla="*/ 694 h 878"/>
                <a:gd name="T112" fmla="*/ 329 w 932"/>
                <a:gd name="T113" fmla="*/ 674 h 878"/>
                <a:gd name="T114" fmla="*/ 294 w 932"/>
                <a:gd name="T115" fmla="*/ 647 h 878"/>
                <a:gd name="T116" fmla="*/ 266 w 932"/>
                <a:gd name="T117" fmla="*/ 610 h 878"/>
                <a:gd name="T118" fmla="*/ 245 w 932"/>
                <a:gd name="T119" fmla="*/ 568 h 878"/>
                <a:gd name="T120" fmla="*/ 225 w 932"/>
                <a:gd name="T121" fmla="*/ 495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32" h="878">
                  <a:moveTo>
                    <a:pt x="431" y="0"/>
                  </a:moveTo>
                  <a:lnTo>
                    <a:pt x="408" y="1"/>
                  </a:lnTo>
                  <a:lnTo>
                    <a:pt x="384" y="2"/>
                  </a:lnTo>
                  <a:lnTo>
                    <a:pt x="362" y="6"/>
                  </a:lnTo>
                  <a:lnTo>
                    <a:pt x="340" y="9"/>
                  </a:lnTo>
                  <a:lnTo>
                    <a:pt x="318" y="13"/>
                  </a:lnTo>
                  <a:lnTo>
                    <a:pt x="297" y="18"/>
                  </a:lnTo>
                  <a:lnTo>
                    <a:pt x="277" y="26"/>
                  </a:lnTo>
                  <a:lnTo>
                    <a:pt x="257" y="32"/>
                  </a:lnTo>
                  <a:lnTo>
                    <a:pt x="237" y="41"/>
                  </a:lnTo>
                  <a:lnTo>
                    <a:pt x="218" y="50"/>
                  </a:lnTo>
                  <a:lnTo>
                    <a:pt x="200" y="60"/>
                  </a:lnTo>
                  <a:lnTo>
                    <a:pt x="183" y="71"/>
                  </a:lnTo>
                  <a:lnTo>
                    <a:pt x="166" y="83"/>
                  </a:lnTo>
                  <a:lnTo>
                    <a:pt x="150" y="96"/>
                  </a:lnTo>
                  <a:lnTo>
                    <a:pt x="135" y="109"/>
                  </a:lnTo>
                  <a:lnTo>
                    <a:pt x="121" y="122"/>
                  </a:lnTo>
                  <a:lnTo>
                    <a:pt x="107" y="137"/>
                  </a:lnTo>
                  <a:lnTo>
                    <a:pt x="93" y="153"/>
                  </a:lnTo>
                  <a:lnTo>
                    <a:pt x="81" y="170"/>
                  </a:lnTo>
                  <a:lnTo>
                    <a:pt x="69" y="187"/>
                  </a:lnTo>
                  <a:lnTo>
                    <a:pt x="59" y="204"/>
                  </a:lnTo>
                  <a:lnTo>
                    <a:pt x="49" y="223"/>
                  </a:lnTo>
                  <a:lnTo>
                    <a:pt x="40" y="243"/>
                  </a:lnTo>
                  <a:lnTo>
                    <a:pt x="31" y="262"/>
                  </a:lnTo>
                  <a:lnTo>
                    <a:pt x="25" y="282"/>
                  </a:lnTo>
                  <a:lnTo>
                    <a:pt x="18" y="303"/>
                  </a:lnTo>
                  <a:lnTo>
                    <a:pt x="13" y="324"/>
                  </a:lnTo>
                  <a:lnTo>
                    <a:pt x="8" y="347"/>
                  </a:lnTo>
                  <a:lnTo>
                    <a:pt x="5" y="369"/>
                  </a:lnTo>
                  <a:lnTo>
                    <a:pt x="3" y="392"/>
                  </a:lnTo>
                  <a:lnTo>
                    <a:pt x="0" y="416"/>
                  </a:lnTo>
                  <a:lnTo>
                    <a:pt x="0" y="439"/>
                  </a:lnTo>
                  <a:lnTo>
                    <a:pt x="0" y="464"/>
                  </a:lnTo>
                  <a:lnTo>
                    <a:pt x="3" y="487"/>
                  </a:lnTo>
                  <a:lnTo>
                    <a:pt x="5" y="510"/>
                  </a:lnTo>
                  <a:lnTo>
                    <a:pt x="8" y="533"/>
                  </a:lnTo>
                  <a:lnTo>
                    <a:pt x="13" y="555"/>
                  </a:lnTo>
                  <a:lnTo>
                    <a:pt x="18" y="576"/>
                  </a:lnTo>
                  <a:lnTo>
                    <a:pt x="25" y="597"/>
                  </a:lnTo>
                  <a:lnTo>
                    <a:pt x="31" y="618"/>
                  </a:lnTo>
                  <a:lnTo>
                    <a:pt x="40" y="637"/>
                  </a:lnTo>
                  <a:lnTo>
                    <a:pt x="49" y="656"/>
                  </a:lnTo>
                  <a:lnTo>
                    <a:pt x="59" y="674"/>
                  </a:lnTo>
                  <a:lnTo>
                    <a:pt x="69" y="692"/>
                  </a:lnTo>
                  <a:lnTo>
                    <a:pt x="81" y="709"/>
                  </a:lnTo>
                  <a:lnTo>
                    <a:pt x="93" y="725"/>
                  </a:lnTo>
                  <a:lnTo>
                    <a:pt x="107" y="741"/>
                  </a:lnTo>
                  <a:lnTo>
                    <a:pt x="121" y="756"/>
                  </a:lnTo>
                  <a:lnTo>
                    <a:pt x="135" y="770"/>
                  </a:lnTo>
                  <a:lnTo>
                    <a:pt x="150" y="784"/>
                  </a:lnTo>
                  <a:lnTo>
                    <a:pt x="166" y="796"/>
                  </a:lnTo>
                  <a:lnTo>
                    <a:pt x="183" y="808"/>
                  </a:lnTo>
                  <a:lnTo>
                    <a:pt x="200" y="819"/>
                  </a:lnTo>
                  <a:lnTo>
                    <a:pt x="218" y="829"/>
                  </a:lnTo>
                  <a:lnTo>
                    <a:pt x="237" y="838"/>
                  </a:lnTo>
                  <a:lnTo>
                    <a:pt x="257" y="846"/>
                  </a:lnTo>
                  <a:lnTo>
                    <a:pt x="277" y="854"/>
                  </a:lnTo>
                  <a:lnTo>
                    <a:pt x="297" y="860"/>
                  </a:lnTo>
                  <a:lnTo>
                    <a:pt x="318" y="866"/>
                  </a:lnTo>
                  <a:lnTo>
                    <a:pt x="340" y="871"/>
                  </a:lnTo>
                  <a:lnTo>
                    <a:pt x="362" y="874"/>
                  </a:lnTo>
                  <a:lnTo>
                    <a:pt x="384" y="876"/>
                  </a:lnTo>
                  <a:lnTo>
                    <a:pt x="408" y="878"/>
                  </a:lnTo>
                  <a:lnTo>
                    <a:pt x="431" y="878"/>
                  </a:lnTo>
                  <a:lnTo>
                    <a:pt x="501" y="878"/>
                  </a:lnTo>
                  <a:lnTo>
                    <a:pt x="525" y="878"/>
                  </a:lnTo>
                  <a:lnTo>
                    <a:pt x="548" y="876"/>
                  </a:lnTo>
                  <a:lnTo>
                    <a:pt x="570" y="874"/>
                  </a:lnTo>
                  <a:lnTo>
                    <a:pt x="593" y="871"/>
                  </a:lnTo>
                  <a:lnTo>
                    <a:pt x="614" y="866"/>
                  </a:lnTo>
                  <a:lnTo>
                    <a:pt x="635" y="860"/>
                  </a:lnTo>
                  <a:lnTo>
                    <a:pt x="655" y="854"/>
                  </a:lnTo>
                  <a:lnTo>
                    <a:pt x="675" y="846"/>
                  </a:lnTo>
                  <a:lnTo>
                    <a:pt x="695" y="838"/>
                  </a:lnTo>
                  <a:lnTo>
                    <a:pt x="713" y="829"/>
                  </a:lnTo>
                  <a:lnTo>
                    <a:pt x="731" y="819"/>
                  </a:lnTo>
                  <a:lnTo>
                    <a:pt x="749" y="808"/>
                  </a:lnTo>
                  <a:lnTo>
                    <a:pt x="765" y="796"/>
                  </a:lnTo>
                  <a:lnTo>
                    <a:pt x="782" y="784"/>
                  </a:lnTo>
                  <a:lnTo>
                    <a:pt x="797" y="770"/>
                  </a:lnTo>
                  <a:lnTo>
                    <a:pt x="812" y="756"/>
                  </a:lnTo>
                  <a:lnTo>
                    <a:pt x="825" y="741"/>
                  </a:lnTo>
                  <a:lnTo>
                    <a:pt x="838" y="725"/>
                  </a:lnTo>
                  <a:lnTo>
                    <a:pt x="851" y="709"/>
                  </a:lnTo>
                  <a:lnTo>
                    <a:pt x="862" y="692"/>
                  </a:lnTo>
                  <a:lnTo>
                    <a:pt x="873" y="674"/>
                  </a:lnTo>
                  <a:lnTo>
                    <a:pt x="883" y="656"/>
                  </a:lnTo>
                  <a:lnTo>
                    <a:pt x="891" y="637"/>
                  </a:lnTo>
                  <a:lnTo>
                    <a:pt x="900" y="618"/>
                  </a:lnTo>
                  <a:lnTo>
                    <a:pt x="907" y="597"/>
                  </a:lnTo>
                  <a:lnTo>
                    <a:pt x="914" y="576"/>
                  </a:lnTo>
                  <a:lnTo>
                    <a:pt x="919" y="555"/>
                  </a:lnTo>
                  <a:lnTo>
                    <a:pt x="923" y="533"/>
                  </a:lnTo>
                  <a:lnTo>
                    <a:pt x="926" y="510"/>
                  </a:lnTo>
                  <a:lnTo>
                    <a:pt x="930" y="487"/>
                  </a:lnTo>
                  <a:lnTo>
                    <a:pt x="931" y="464"/>
                  </a:lnTo>
                  <a:lnTo>
                    <a:pt x="932" y="439"/>
                  </a:lnTo>
                  <a:lnTo>
                    <a:pt x="931" y="416"/>
                  </a:lnTo>
                  <a:lnTo>
                    <a:pt x="930" y="392"/>
                  </a:lnTo>
                  <a:lnTo>
                    <a:pt x="926" y="369"/>
                  </a:lnTo>
                  <a:lnTo>
                    <a:pt x="923" y="347"/>
                  </a:lnTo>
                  <a:lnTo>
                    <a:pt x="919" y="324"/>
                  </a:lnTo>
                  <a:lnTo>
                    <a:pt x="914" y="303"/>
                  </a:lnTo>
                  <a:lnTo>
                    <a:pt x="907" y="282"/>
                  </a:lnTo>
                  <a:lnTo>
                    <a:pt x="900" y="262"/>
                  </a:lnTo>
                  <a:lnTo>
                    <a:pt x="891" y="243"/>
                  </a:lnTo>
                  <a:lnTo>
                    <a:pt x="883" y="223"/>
                  </a:lnTo>
                  <a:lnTo>
                    <a:pt x="873" y="204"/>
                  </a:lnTo>
                  <a:lnTo>
                    <a:pt x="862" y="187"/>
                  </a:lnTo>
                  <a:lnTo>
                    <a:pt x="851" y="170"/>
                  </a:lnTo>
                  <a:lnTo>
                    <a:pt x="838" y="153"/>
                  </a:lnTo>
                  <a:lnTo>
                    <a:pt x="825" y="137"/>
                  </a:lnTo>
                  <a:lnTo>
                    <a:pt x="812" y="122"/>
                  </a:lnTo>
                  <a:lnTo>
                    <a:pt x="797" y="109"/>
                  </a:lnTo>
                  <a:lnTo>
                    <a:pt x="782" y="96"/>
                  </a:lnTo>
                  <a:lnTo>
                    <a:pt x="765" y="83"/>
                  </a:lnTo>
                  <a:lnTo>
                    <a:pt x="749" y="71"/>
                  </a:lnTo>
                  <a:lnTo>
                    <a:pt x="731" y="60"/>
                  </a:lnTo>
                  <a:lnTo>
                    <a:pt x="713" y="50"/>
                  </a:lnTo>
                  <a:lnTo>
                    <a:pt x="695" y="41"/>
                  </a:lnTo>
                  <a:lnTo>
                    <a:pt x="675" y="32"/>
                  </a:lnTo>
                  <a:lnTo>
                    <a:pt x="655" y="26"/>
                  </a:lnTo>
                  <a:lnTo>
                    <a:pt x="635" y="18"/>
                  </a:lnTo>
                  <a:lnTo>
                    <a:pt x="614" y="13"/>
                  </a:lnTo>
                  <a:lnTo>
                    <a:pt x="593" y="9"/>
                  </a:lnTo>
                  <a:lnTo>
                    <a:pt x="570" y="6"/>
                  </a:lnTo>
                  <a:lnTo>
                    <a:pt x="548" y="2"/>
                  </a:lnTo>
                  <a:lnTo>
                    <a:pt x="525" y="1"/>
                  </a:lnTo>
                  <a:lnTo>
                    <a:pt x="501" y="0"/>
                  </a:lnTo>
                  <a:lnTo>
                    <a:pt x="431" y="0"/>
                  </a:lnTo>
                  <a:close/>
                  <a:moveTo>
                    <a:pt x="222" y="439"/>
                  </a:moveTo>
                  <a:lnTo>
                    <a:pt x="223" y="412"/>
                  </a:lnTo>
                  <a:lnTo>
                    <a:pt x="225" y="385"/>
                  </a:lnTo>
                  <a:lnTo>
                    <a:pt x="230" y="360"/>
                  </a:lnTo>
                  <a:lnTo>
                    <a:pt x="236" y="335"/>
                  </a:lnTo>
                  <a:lnTo>
                    <a:pt x="240" y="322"/>
                  </a:lnTo>
                  <a:lnTo>
                    <a:pt x="245" y="312"/>
                  </a:lnTo>
                  <a:lnTo>
                    <a:pt x="249" y="300"/>
                  </a:lnTo>
                  <a:lnTo>
                    <a:pt x="254" y="289"/>
                  </a:lnTo>
                  <a:lnTo>
                    <a:pt x="260" y="279"/>
                  </a:lnTo>
                  <a:lnTo>
                    <a:pt x="266" y="269"/>
                  </a:lnTo>
                  <a:lnTo>
                    <a:pt x="273" y="260"/>
                  </a:lnTo>
                  <a:lnTo>
                    <a:pt x="279" y="250"/>
                  </a:lnTo>
                  <a:lnTo>
                    <a:pt x="286" y="242"/>
                  </a:lnTo>
                  <a:lnTo>
                    <a:pt x="294" y="233"/>
                  </a:lnTo>
                  <a:lnTo>
                    <a:pt x="302" y="226"/>
                  </a:lnTo>
                  <a:lnTo>
                    <a:pt x="311" y="218"/>
                  </a:lnTo>
                  <a:lnTo>
                    <a:pt x="319" y="212"/>
                  </a:lnTo>
                  <a:lnTo>
                    <a:pt x="329" y="205"/>
                  </a:lnTo>
                  <a:lnTo>
                    <a:pt x="338" y="199"/>
                  </a:lnTo>
                  <a:lnTo>
                    <a:pt x="349" y="195"/>
                  </a:lnTo>
                  <a:lnTo>
                    <a:pt x="360" y="189"/>
                  </a:lnTo>
                  <a:lnTo>
                    <a:pt x="370" y="185"/>
                  </a:lnTo>
                  <a:lnTo>
                    <a:pt x="381" y="182"/>
                  </a:lnTo>
                  <a:lnTo>
                    <a:pt x="393" y="179"/>
                  </a:lnTo>
                  <a:lnTo>
                    <a:pt x="405" y="177"/>
                  </a:lnTo>
                  <a:lnTo>
                    <a:pt x="417" y="176"/>
                  </a:lnTo>
                  <a:lnTo>
                    <a:pt x="430" y="175"/>
                  </a:lnTo>
                  <a:lnTo>
                    <a:pt x="443" y="173"/>
                  </a:lnTo>
                  <a:lnTo>
                    <a:pt x="488" y="173"/>
                  </a:lnTo>
                  <a:lnTo>
                    <a:pt x="501" y="175"/>
                  </a:lnTo>
                  <a:lnTo>
                    <a:pt x="514" y="176"/>
                  </a:lnTo>
                  <a:lnTo>
                    <a:pt x="527" y="177"/>
                  </a:lnTo>
                  <a:lnTo>
                    <a:pt x="538" y="179"/>
                  </a:lnTo>
                  <a:lnTo>
                    <a:pt x="550" y="182"/>
                  </a:lnTo>
                  <a:lnTo>
                    <a:pt x="562" y="185"/>
                  </a:lnTo>
                  <a:lnTo>
                    <a:pt x="572" y="189"/>
                  </a:lnTo>
                  <a:lnTo>
                    <a:pt x="583" y="195"/>
                  </a:lnTo>
                  <a:lnTo>
                    <a:pt x="593" y="199"/>
                  </a:lnTo>
                  <a:lnTo>
                    <a:pt x="602" y="205"/>
                  </a:lnTo>
                  <a:lnTo>
                    <a:pt x="612" y="212"/>
                  </a:lnTo>
                  <a:lnTo>
                    <a:pt x="620" y="218"/>
                  </a:lnTo>
                  <a:lnTo>
                    <a:pt x="629" y="226"/>
                  </a:lnTo>
                  <a:lnTo>
                    <a:pt x="637" y="233"/>
                  </a:lnTo>
                  <a:lnTo>
                    <a:pt x="645" y="242"/>
                  </a:lnTo>
                  <a:lnTo>
                    <a:pt x="652" y="250"/>
                  </a:lnTo>
                  <a:lnTo>
                    <a:pt x="660" y="260"/>
                  </a:lnTo>
                  <a:lnTo>
                    <a:pt x="666" y="269"/>
                  </a:lnTo>
                  <a:lnTo>
                    <a:pt x="671" y="279"/>
                  </a:lnTo>
                  <a:lnTo>
                    <a:pt x="678" y="289"/>
                  </a:lnTo>
                  <a:lnTo>
                    <a:pt x="682" y="300"/>
                  </a:lnTo>
                  <a:lnTo>
                    <a:pt x="687" y="312"/>
                  </a:lnTo>
                  <a:lnTo>
                    <a:pt x="691" y="322"/>
                  </a:lnTo>
                  <a:lnTo>
                    <a:pt x="695" y="335"/>
                  </a:lnTo>
                  <a:lnTo>
                    <a:pt x="702" y="360"/>
                  </a:lnTo>
                  <a:lnTo>
                    <a:pt x="706" y="385"/>
                  </a:lnTo>
                  <a:lnTo>
                    <a:pt x="708" y="412"/>
                  </a:lnTo>
                  <a:lnTo>
                    <a:pt x="709" y="439"/>
                  </a:lnTo>
                  <a:lnTo>
                    <a:pt x="708" y="467"/>
                  </a:lnTo>
                  <a:lnTo>
                    <a:pt x="706" y="495"/>
                  </a:lnTo>
                  <a:lnTo>
                    <a:pt x="702" y="520"/>
                  </a:lnTo>
                  <a:lnTo>
                    <a:pt x="695" y="545"/>
                  </a:lnTo>
                  <a:lnTo>
                    <a:pt x="691" y="556"/>
                  </a:lnTo>
                  <a:lnTo>
                    <a:pt x="687" y="568"/>
                  </a:lnTo>
                  <a:lnTo>
                    <a:pt x="682" y="580"/>
                  </a:lnTo>
                  <a:lnTo>
                    <a:pt x="678" y="590"/>
                  </a:lnTo>
                  <a:lnTo>
                    <a:pt x="671" y="601"/>
                  </a:lnTo>
                  <a:lnTo>
                    <a:pt x="666" y="610"/>
                  </a:lnTo>
                  <a:lnTo>
                    <a:pt x="660" y="620"/>
                  </a:lnTo>
                  <a:lnTo>
                    <a:pt x="652" y="630"/>
                  </a:lnTo>
                  <a:lnTo>
                    <a:pt x="645" y="638"/>
                  </a:lnTo>
                  <a:lnTo>
                    <a:pt x="637" y="647"/>
                  </a:lnTo>
                  <a:lnTo>
                    <a:pt x="629" y="654"/>
                  </a:lnTo>
                  <a:lnTo>
                    <a:pt x="620" y="661"/>
                  </a:lnTo>
                  <a:lnTo>
                    <a:pt x="612" y="668"/>
                  </a:lnTo>
                  <a:lnTo>
                    <a:pt x="602" y="674"/>
                  </a:lnTo>
                  <a:lnTo>
                    <a:pt x="593" y="680"/>
                  </a:lnTo>
                  <a:lnTo>
                    <a:pt x="583" y="685"/>
                  </a:lnTo>
                  <a:lnTo>
                    <a:pt x="572" y="690"/>
                  </a:lnTo>
                  <a:lnTo>
                    <a:pt x="562" y="694"/>
                  </a:lnTo>
                  <a:lnTo>
                    <a:pt x="550" y="698"/>
                  </a:lnTo>
                  <a:lnTo>
                    <a:pt x="538" y="701"/>
                  </a:lnTo>
                  <a:lnTo>
                    <a:pt x="527" y="703"/>
                  </a:lnTo>
                  <a:lnTo>
                    <a:pt x="514" y="704"/>
                  </a:lnTo>
                  <a:lnTo>
                    <a:pt x="501" y="705"/>
                  </a:lnTo>
                  <a:lnTo>
                    <a:pt x="488" y="706"/>
                  </a:lnTo>
                  <a:lnTo>
                    <a:pt x="443" y="706"/>
                  </a:lnTo>
                  <a:lnTo>
                    <a:pt x="430" y="705"/>
                  </a:lnTo>
                  <a:lnTo>
                    <a:pt x="417" y="704"/>
                  </a:lnTo>
                  <a:lnTo>
                    <a:pt x="405" y="703"/>
                  </a:lnTo>
                  <a:lnTo>
                    <a:pt x="393" y="701"/>
                  </a:lnTo>
                  <a:lnTo>
                    <a:pt x="381" y="698"/>
                  </a:lnTo>
                  <a:lnTo>
                    <a:pt x="370" y="694"/>
                  </a:lnTo>
                  <a:lnTo>
                    <a:pt x="360" y="690"/>
                  </a:lnTo>
                  <a:lnTo>
                    <a:pt x="349" y="685"/>
                  </a:lnTo>
                  <a:lnTo>
                    <a:pt x="338" y="680"/>
                  </a:lnTo>
                  <a:lnTo>
                    <a:pt x="329" y="674"/>
                  </a:lnTo>
                  <a:lnTo>
                    <a:pt x="319" y="668"/>
                  </a:lnTo>
                  <a:lnTo>
                    <a:pt x="311" y="661"/>
                  </a:lnTo>
                  <a:lnTo>
                    <a:pt x="302" y="654"/>
                  </a:lnTo>
                  <a:lnTo>
                    <a:pt x="294" y="647"/>
                  </a:lnTo>
                  <a:lnTo>
                    <a:pt x="286" y="638"/>
                  </a:lnTo>
                  <a:lnTo>
                    <a:pt x="279" y="630"/>
                  </a:lnTo>
                  <a:lnTo>
                    <a:pt x="273" y="620"/>
                  </a:lnTo>
                  <a:lnTo>
                    <a:pt x="266" y="610"/>
                  </a:lnTo>
                  <a:lnTo>
                    <a:pt x="260" y="601"/>
                  </a:lnTo>
                  <a:lnTo>
                    <a:pt x="254" y="590"/>
                  </a:lnTo>
                  <a:lnTo>
                    <a:pt x="249" y="580"/>
                  </a:lnTo>
                  <a:lnTo>
                    <a:pt x="245" y="568"/>
                  </a:lnTo>
                  <a:lnTo>
                    <a:pt x="240" y="556"/>
                  </a:lnTo>
                  <a:lnTo>
                    <a:pt x="236" y="545"/>
                  </a:lnTo>
                  <a:lnTo>
                    <a:pt x="230" y="520"/>
                  </a:lnTo>
                  <a:lnTo>
                    <a:pt x="225" y="495"/>
                  </a:lnTo>
                  <a:lnTo>
                    <a:pt x="223" y="467"/>
                  </a:lnTo>
                  <a:lnTo>
                    <a:pt x="222" y="439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69" name="Freeform 16"/>
            <p:cNvSpPr>
              <a:spLocks/>
            </p:cNvSpPr>
            <p:nvPr/>
          </p:nvSpPr>
          <p:spPr bwMode="auto">
            <a:xfrm>
              <a:off x="2423" y="2662"/>
              <a:ext cx="112" cy="120"/>
            </a:xfrm>
            <a:custGeom>
              <a:avLst/>
              <a:gdLst>
                <a:gd name="T0" fmla="*/ 0 w 785"/>
                <a:gd name="T1" fmla="*/ 0 h 840"/>
                <a:gd name="T2" fmla="*/ 28 w 785"/>
                <a:gd name="T3" fmla="*/ 128 h 840"/>
                <a:gd name="T4" fmla="*/ 29 w 785"/>
                <a:gd name="T5" fmla="*/ 134 h 840"/>
                <a:gd name="T6" fmla="*/ 31 w 785"/>
                <a:gd name="T7" fmla="*/ 141 h 840"/>
                <a:gd name="T8" fmla="*/ 34 w 785"/>
                <a:gd name="T9" fmla="*/ 146 h 840"/>
                <a:gd name="T10" fmla="*/ 38 w 785"/>
                <a:gd name="T11" fmla="*/ 151 h 840"/>
                <a:gd name="T12" fmla="*/ 45 w 785"/>
                <a:gd name="T13" fmla="*/ 162 h 840"/>
                <a:gd name="T14" fmla="*/ 55 w 785"/>
                <a:gd name="T15" fmla="*/ 171 h 840"/>
                <a:gd name="T16" fmla="*/ 65 w 785"/>
                <a:gd name="T17" fmla="*/ 179 h 840"/>
                <a:gd name="T18" fmla="*/ 77 w 785"/>
                <a:gd name="T19" fmla="*/ 184 h 840"/>
                <a:gd name="T20" fmla="*/ 83 w 785"/>
                <a:gd name="T21" fmla="*/ 186 h 840"/>
                <a:gd name="T22" fmla="*/ 90 w 785"/>
                <a:gd name="T23" fmla="*/ 189 h 840"/>
                <a:gd name="T24" fmla="*/ 96 w 785"/>
                <a:gd name="T25" fmla="*/ 189 h 840"/>
                <a:gd name="T26" fmla="*/ 102 w 785"/>
                <a:gd name="T27" fmla="*/ 190 h 840"/>
                <a:gd name="T28" fmla="*/ 294 w 785"/>
                <a:gd name="T29" fmla="*/ 190 h 840"/>
                <a:gd name="T30" fmla="*/ 294 w 785"/>
                <a:gd name="T31" fmla="*/ 840 h 840"/>
                <a:gd name="T32" fmla="*/ 498 w 785"/>
                <a:gd name="T33" fmla="*/ 840 h 840"/>
                <a:gd name="T34" fmla="*/ 498 w 785"/>
                <a:gd name="T35" fmla="*/ 190 h 840"/>
                <a:gd name="T36" fmla="*/ 684 w 785"/>
                <a:gd name="T37" fmla="*/ 190 h 840"/>
                <a:gd name="T38" fmla="*/ 690 w 785"/>
                <a:gd name="T39" fmla="*/ 189 h 840"/>
                <a:gd name="T40" fmla="*/ 696 w 785"/>
                <a:gd name="T41" fmla="*/ 189 h 840"/>
                <a:gd name="T42" fmla="*/ 702 w 785"/>
                <a:gd name="T43" fmla="*/ 186 h 840"/>
                <a:gd name="T44" fmla="*/ 708 w 785"/>
                <a:gd name="T45" fmla="*/ 184 h 840"/>
                <a:gd name="T46" fmla="*/ 720 w 785"/>
                <a:gd name="T47" fmla="*/ 179 h 840"/>
                <a:gd name="T48" fmla="*/ 731 w 785"/>
                <a:gd name="T49" fmla="*/ 171 h 840"/>
                <a:gd name="T50" fmla="*/ 740 w 785"/>
                <a:gd name="T51" fmla="*/ 162 h 840"/>
                <a:gd name="T52" fmla="*/ 748 w 785"/>
                <a:gd name="T53" fmla="*/ 151 h 840"/>
                <a:gd name="T54" fmla="*/ 751 w 785"/>
                <a:gd name="T55" fmla="*/ 146 h 840"/>
                <a:gd name="T56" fmla="*/ 754 w 785"/>
                <a:gd name="T57" fmla="*/ 141 h 840"/>
                <a:gd name="T58" fmla="*/ 756 w 785"/>
                <a:gd name="T59" fmla="*/ 134 h 840"/>
                <a:gd name="T60" fmla="*/ 758 w 785"/>
                <a:gd name="T61" fmla="*/ 128 h 840"/>
                <a:gd name="T62" fmla="*/ 785 w 785"/>
                <a:gd name="T63" fmla="*/ 0 h 840"/>
                <a:gd name="T64" fmla="*/ 0 w 785"/>
                <a:gd name="T65" fmla="*/ 0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5" h="840">
                  <a:moveTo>
                    <a:pt x="0" y="0"/>
                  </a:moveTo>
                  <a:lnTo>
                    <a:pt x="28" y="128"/>
                  </a:lnTo>
                  <a:lnTo>
                    <a:pt x="29" y="134"/>
                  </a:lnTo>
                  <a:lnTo>
                    <a:pt x="31" y="141"/>
                  </a:lnTo>
                  <a:lnTo>
                    <a:pt x="34" y="146"/>
                  </a:lnTo>
                  <a:lnTo>
                    <a:pt x="38" y="151"/>
                  </a:lnTo>
                  <a:lnTo>
                    <a:pt x="45" y="162"/>
                  </a:lnTo>
                  <a:lnTo>
                    <a:pt x="55" y="171"/>
                  </a:lnTo>
                  <a:lnTo>
                    <a:pt x="65" y="179"/>
                  </a:lnTo>
                  <a:lnTo>
                    <a:pt x="77" y="184"/>
                  </a:lnTo>
                  <a:lnTo>
                    <a:pt x="83" y="186"/>
                  </a:lnTo>
                  <a:lnTo>
                    <a:pt x="90" y="189"/>
                  </a:lnTo>
                  <a:lnTo>
                    <a:pt x="96" y="189"/>
                  </a:lnTo>
                  <a:lnTo>
                    <a:pt x="102" y="190"/>
                  </a:lnTo>
                  <a:lnTo>
                    <a:pt x="294" y="190"/>
                  </a:lnTo>
                  <a:lnTo>
                    <a:pt x="294" y="840"/>
                  </a:lnTo>
                  <a:lnTo>
                    <a:pt x="498" y="840"/>
                  </a:lnTo>
                  <a:lnTo>
                    <a:pt x="498" y="190"/>
                  </a:lnTo>
                  <a:lnTo>
                    <a:pt x="684" y="190"/>
                  </a:lnTo>
                  <a:lnTo>
                    <a:pt x="690" y="189"/>
                  </a:lnTo>
                  <a:lnTo>
                    <a:pt x="696" y="189"/>
                  </a:lnTo>
                  <a:lnTo>
                    <a:pt x="702" y="186"/>
                  </a:lnTo>
                  <a:lnTo>
                    <a:pt x="708" y="184"/>
                  </a:lnTo>
                  <a:lnTo>
                    <a:pt x="720" y="179"/>
                  </a:lnTo>
                  <a:lnTo>
                    <a:pt x="731" y="171"/>
                  </a:lnTo>
                  <a:lnTo>
                    <a:pt x="740" y="162"/>
                  </a:lnTo>
                  <a:lnTo>
                    <a:pt x="748" y="151"/>
                  </a:lnTo>
                  <a:lnTo>
                    <a:pt x="751" y="146"/>
                  </a:lnTo>
                  <a:lnTo>
                    <a:pt x="754" y="141"/>
                  </a:lnTo>
                  <a:lnTo>
                    <a:pt x="756" y="134"/>
                  </a:lnTo>
                  <a:lnTo>
                    <a:pt x="758" y="128"/>
                  </a:lnTo>
                  <a:lnTo>
                    <a:pt x="7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0" name="Freeform 17"/>
            <p:cNvSpPr>
              <a:spLocks/>
            </p:cNvSpPr>
            <p:nvPr/>
          </p:nvSpPr>
          <p:spPr bwMode="auto">
            <a:xfrm>
              <a:off x="3323" y="2662"/>
              <a:ext cx="116" cy="120"/>
            </a:xfrm>
            <a:custGeom>
              <a:avLst/>
              <a:gdLst>
                <a:gd name="T0" fmla="*/ 603 w 809"/>
                <a:gd name="T1" fmla="*/ 0 h 840"/>
                <a:gd name="T2" fmla="*/ 603 w 809"/>
                <a:gd name="T3" fmla="*/ 334 h 840"/>
                <a:gd name="T4" fmla="*/ 205 w 809"/>
                <a:gd name="T5" fmla="*/ 334 h 840"/>
                <a:gd name="T6" fmla="*/ 205 w 809"/>
                <a:gd name="T7" fmla="*/ 0 h 840"/>
                <a:gd name="T8" fmla="*/ 0 w 809"/>
                <a:gd name="T9" fmla="*/ 0 h 840"/>
                <a:gd name="T10" fmla="*/ 0 w 809"/>
                <a:gd name="T11" fmla="*/ 840 h 840"/>
                <a:gd name="T12" fmla="*/ 205 w 809"/>
                <a:gd name="T13" fmla="*/ 840 h 840"/>
                <a:gd name="T14" fmla="*/ 205 w 809"/>
                <a:gd name="T15" fmla="*/ 514 h 840"/>
                <a:gd name="T16" fmla="*/ 603 w 809"/>
                <a:gd name="T17" fmla="*/ 514 h 840"/>
                <a:gd name="T18" fmla="*/ 603 w 809"/>
                <a:gd name="T19" fmla="*/ 840 h 840"/>
                <a:gd name="T20" fmla="*/ 809 w 809"/>
                <a:gd name="T21" fmla="*/ 840 h 840"/>
                <a:gd name="T22" fmla="*/ 809 w 809"/>
                <a:gd name="T23" fmla="*/ 0 h 840"/>
                <a:gd name="T24" fmla="*/ 603 w 809"/>
                <a:gd name="T25" fmla="*/ 0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9" h="840">
                  <a:moveTo>
                    <a:pt x="603" y="0"/>
                  </a:moveTo>
                  <a:lnTo>
                    <a:pt x="603" y="334"/>
                  </a:lnTo>
                  <a:lnTo>
                    <a:pt x="205" y="334"/>
                  </a:lnTo>
                  <a:lnTo>
                    <a:pt x="205" y="0"/>
                  </a:lnTo>
                  <a:lnTo>
                    <a:pt x="0" y="0"/>
                  </a:lnTo>
                  <a:lnTo>
                    <a:pt x="0" y="840"/>
                  </a:lnTo>
                  <a:lnTo>
                    <a:pt x="205" y="840"/>
                  </a:lnTo>
                  <a:lnTo>
                    <a:pt x="205" y="514"/>
                  </a:lnTo>
                  <a:lnTo>
                    <a:pt x="603" y="514"/>
                  </a:lnTo>
                  <a:lnTo>
                    <a:pt x="603" y="840"/>
                  </a:lnTo>
                  <a:lnTo>
                    <a:pt x="809" y="840"/>
                  </a:lnTo>
                  <a:lnTo>
                    <a:pt x="809" y="0"/>
                  </a:lnTo>
                  <a:lnTo>
                    <a:pt x="603" y="0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1" name="Freeform 18"/>
            <p:cNvSpPr>
              <a:spLocks noEditPoints="1"/>
            </p:cNvSpPr>
            <p:nvPr/>
          </p:nvSpPr>
          <p:spPr bwMode="auto">
            <a:xfrm>
              <a:off x="2655" y="2659"/>
              <a:ext cx="128" cy="123"/>
            </a:xfrm>
            <a:custGeom>
              <a:avLst/>
              <a:gdLst>
                <a:gd name="T0" fmla="*/ 751 w 895"/>
                <a:gd name="T1" fmla="*/ 210 h 860"/>
                <a:gd name="T2" fmla="*/ 733 w 895"/>
                <a:gd name="T3" fmla="*/ 162 h 860"/>
                <a:gd name="T4" fmla="*/ 717 w 895"/>
                <a:gd name="T5" fmla="*/ 130 h 860"/>
                <a:gd name="T6" fmla="*/ 703 w 895"/>
                <a:gd name="T7" fmla="*/ 110 h 860"/>
                <a:gd name="T8" fmla="*/ 688 w 895"/>
                <a:gd name="T9" fmla="*/ 92 h 860"/>
                <a:gd name="T10" fmla="*/ 671 w 895"/>
                <a:gd name="T11" fmla="*/ 75 h 860"/>
                <a:gd name="T12" fmla="*/ 653 w 895"/>
                <a:gd name="T13" fmla="*/ 59 h 860"/>
                <a:gd name="T14" fmla="*/ 633 w 895"/>
                <a:gd name="T15" fmla="*/ 45 h 860"/>
                <a:gd name="T16" fmla="*/ 610 w 895"/>
                <a:gd name="T17" fmla="*/ 33 h 860"/>
                <a:gd name="T18" fmla="*/ 585 w 895"/>
                <a:gd name="T19" fmla="*/ 22 h 860"/>
                <a:gd name="T20" fmla="*/ 558 w 895"/>
                <a:gd name="T21" fmla="*/ 14 h 860"/>
                <a:gd name="T22" fmla="*/ 530 w 895"/>
                <a:gd name="T23" fmla="*/ 8 h 860"/>
                <a:gd name="T24" fmla="*/ 499 w 895"/>
                <a:gd name="T25" fmla="*/ 3 h 860"/>
                <a:gd name="T26" fmla="*/ 465 w 895"/>
                <a:gd name="T27" fmla="*/ 1 h 860"/>
                <a:gd name="T28" fmla="*/ 431 w 895"/>
                <a:gd name="T29" fmla="*/ 1 h 860"/>
                <a:gd name="T30" fmla="*/ 399 w 895"/>
                <a:gd name="T31" fmla="*/ 3 h 860"/>
                <a:gd name="T32" fmla="*/ 369 w 895"/>
                <a:gd name="T33" fmla="*/ 8 h 860"/>
                <a:gd name="T34" fmla="*/ 341 w 895"/>
                <a:gd name="T35" fmla="*/ 14 h 860"/>
                <a:gd name="T36" fmla="*/ 315 w 895"/>
                <a:gd name="T37" fmla="*/ 22 h 860"/>
                <a:gd name="T38" fmla="*/ 290 w 895"/>
                <a:gd name="T39" fmla="*/ 33 h 860"/>
                <a:gd name="T40" fmla="*/ 268 w 895"/>
                <a:gd name="T41" fmla="*/ 45 h 860"/>
                <a:gd name="T42" fmla="*/ 247 w 895"/>
                <a:gd name="T43" fmla="*/ 59 h 860"/>
                <a:gd name="T44" fmla="*/ 228 w 895"/>
                <a:gd name="T45" fmla="*/ 75 h 860"/>
                <a:gd name="T46" fmla="*/ 211 w 895"/>
                <a:gd name="T47" fmla="*/ 92 h 860"/>
                <a:gd name="T48" fmla="*/ 195 w 895"/>
                <a:gd name="T49" fmla="*/ 110 h 860"/>
                <a:gd name="T50" fmla="*/ 181 w 895"/>
                <a:gd name="T51" fmla="*/ 130 h 860"/>
                <a:gd name="T52" fmla="*/ 163 w 895"/>
                <a:gd name="T53" fmla="*/ 162 h 860"/>
                <a:gd name="T54" fmla="*/ 145 w 895"/>
                <a:gd name="T55" fmla="*/ 210 h 860"/>
                <a:gd name="T56" fmla="*/ 0 w 895"/>
                <a:gd name="T57" fmla="*/ 860 h 860"/>
                <a:gd name="T58" fmla="*/ 154 w 895"/>
                <a:gd name="T59" fmla="*/ 860 h 860"/>
                <a:gd name="T60" fmla="*/ 167 w 895"/>
                <a:gd name="T61" fmla="*/ 858 h 860"/>
                <a:gd name="T62" fmla="*/ 185 w 895"/>
                <a:gd name="T63" fmla="*/ 851 h 860"/>
                <a:gd name="T64" fmla="*/ 205 w 895"/>
                <a:gd name="T65" fmla="*/ 834 h 860"/>
                <a:gd name="T66" fmla="*/ 216 w 895"/>
                <a:gd name="T67" fmla="*/ 819 h 860"/>
                <a:gd name="T68" fmla="*/ 221 w 895"/>
                <a:gd name="T69" fmla="*/ 807 h 860"/>
                <a:gd name="T70" fmla="*/ 251 w 895"/>
                <a:gd name="T71" fmla="*/ 673 h 860"/>
                <a:gd name="T72" fmla="*/ 672 w 895"/>
                <a:gd name="T73" fmla="*/ 801 h 860"/>
                <a:gd name="T74" fmla="*/ 676 w 895"/>
                <a:gd name="T75" fmla="*/ 812 h 860"/>
                <a:gd name="T76" fmla="*/ 683 w 895"/>
                <a:gd name="T77" fmla="*/ 824 h 860"/>
                <a:gd name="T78" fmla="*/ 700 w 895"/>
                <a:gd name="T79" fmla="*/ 843 h 860"/>
                <a:gd name="T80" fmla="*/ 722 w 895"/>
                <a:gd name="T81" fmla="*/ 856 h 860"/>
                <a:gd name="T82" fmla="*/ 735 w 895"/>
                <a:gd name="T83" fmla="*/ 859 h 860"/>
                <a:gd name="T84" fmla="*/ 747 w 895"/>
                <a:gd name="T85" fmla="*/ 860 h 860"/>
                <a:gd name="T86" fmla="*/ 757 w 895"/>
                <a:gd name="T87" fmla="*/ 235 h 860"/>
                <a:gd name="T88" fmla="*/ 338 w 895"/>
                <a:gd name="T89" fmla="*/ 275 h 860"/>
                <a:gd name="T90" fmla="*/ 349 w 895"/>
                <a:gd name="T91" fmla="*/ 246 h 860"/>
                <a:gd name="T92" fmla="*/ 357 w 895"/>
                <a:gd name="T93" fmla="*/ 231 h 860"/>
                <a:gd name="T94" fmla="*/ 369 w 895"/>
                <a:gd name="T95" fmla="*/ 217 h 860"/>
                <a:gd name="T96" fmla="*/ 383 w 895"/>
                <a:gd name="T97" fmla="*/ 204 h 860"/>
                <a:gd name="T98" fmla="*/ 401 w 895"/>
                <a:gd name="T99" fmla="*/ 194 h 860"/>
                <a:gd name="T100" fmla="*/ 422 w 895"/>
                <a:gd name="T101" fmla="*/ 187 h 860"/>
                <a:gd name="T102" fmla="*/ 448 w 895"/>
                <a:gd name="T103" fmla="*/ 185 h 860"/>
                <a:gd name="T104" fmla="*/ 473 w 895"/>
                <a:gd name="T105" fmla="*/ 187 h 860"/>
                <a:gd name="T106" fmla="*/ 494 w 895"/>
                <a:gd name="T107" fmla="*/ 194 h 860"/>
                <a:gd name="T108" fmla="*/ 513 w 895"/>
                <a:gd name="T109" fmla="*/ 204 h 860"/>
                <a:gd name="T110" fmla="*/ 526 w 895"/>
                <a:gd name="T111" fmla="*/ 217 h 860"/>
                <a:gd name="T112" fmla="*/ 538 w 895"/>
                <a:gd name="T113" fmla="*/ 231 h 860"/>
                <a:gd name="T114" fmla="*/ 547 w 895"/>
                <a:gd name="T115" fmla="*/ 247 h 860"/>
                <a:gd name="T116" fmla="*/ 556 w 895"/>
                <a:gd name="T117" fmla="*/ 275 h 860"/>
                <a:gd name="T118" fmla="*/ 290 w 895"/>
                <a:gd name="T119" fmla="*/ 49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95" h="860">
                  <a:moveTo>
                    <a:pt x="757" y="235"/>
                  </a:moveTo>
                  <a:lnTo>
                    <a:pt x="751" y="210"/>
                  </a:lnTo>
                  <a:lnTo>
                    <a:pt x="742" y="185"/>
                  </a:lnTo>
                  <a:lnTo>
                    <a:pt x="733" y="162"/>
                  </a:lnTo>
                  <a:lnTo>
                    <a:pt x="722" y="140"/>
                  </a:lnTo>
                  <a:lnTo>
                    <a:pt x="717" y="130"/>
                  </a:lnTo>
                  <a:lnTo>
                    <a:pt x="710" y="119"/>
                  </a:lnTo>
                  <a:lnTo>
                    <a:pt x="703" y="110"/>
                  </a:lnTo>
                  <a:lnTo>
                    <a:pt x="695" y="100"/>
                  </a:lnTo>
                  <a:lnTo>
                    <a:pt x="688" y="92"/>
                  </a:lnTo>
                  <a:lnTo>
                    <a:pt x="679" y="82"/>
                  </a:lnTo>
                  <a:lnTo>
                    <a:pt x="671" y="75"/>
                  </a:lnTo>
                  <a:lnTo>
                    <a:pt x="662" y="66"/>
                  </a:lnTo>
                  <a:lnTo>
                    <a:pt x="653" y="59"/>
                  </a:lnTo>
                  <a:lnTo>
                    <a:pt x="643" y="51"/>
                  </a:lnTo>
                  <a:lnTo>
                    <a:pt x="633" y="45"/>
                  </a:lnTo>
                  <a:lnTo>
                    <a:pt x="621" y="38"/>
                  </a:lnTo>
                  <a:lnTo>
                    <a:pt x="610" y="33"/>
                  </a:lnTo>
                  <a:lnTo>
                    <a:pt x="598" y="27"/>
                  </a:lnTo>
                  <a:lnTo>
                    <a:pt x="585" y="22"/>
                  </a:lnTo>
                  <a:lnTo>
                    <a:pt x="572" y="18"/>
                  </a:lnTo>
                  <a:lnTo>
                    <a:pt x="558" y="14"/>
                  </a:lnTo>
                  <a:lnTo>
                    <a:pt x="544" y="11"/>
                  </a:lnTo>
                  <a:lnTo>
                    <a:pt x="530" y="8"/>
                  </a:lnTo>
                  <a:lnTo>
                    <a:pt x="515" y="5"/>
                  </a:lnTo>
                  <a:lnTo>
                    <a:pt x="499" y="3"/>
                  </a:lnTo>
                  <a:lnTo>
                    <a:pt x="482" y="2"/>
                  </a:lnTo>
                  <a:lnTo>
                    <a:pt x="465" y="1"/>
                  </a:lnTo>
                  <a:lnTo>
                    <a:pt x="448" y="0"/>
                  </a:lnTo>
                  <a:lnTo>
                    <a:pt x="431" y="1"/>
                  </a:lnTo>
                  <a:lnTo>
                    <a:pt x="415" y="2"/>
                  </a:lnTo>
                  <a:lnTo>
                    <a:pt x="399" y="3"/>
                  </a:lnTo>
                  <a:lnTo>
                    <a:pt x="384" y="5"/>
                  </a:lnTo>
                  <a:lnTo>
                    <a:pt x="369" y="8"/>
                  </a:lnTo>
                  <a:lnTo>
                    <a:pt x="355" y="11"/>
                  </a:lnTo>
                  <a:lnTo>
                    <a:pt x="341" y="14"/>
                  </a:lnTo>
                  <a:lnTo>
                    <a:pt x="328" y="18"/>
                  </a:lnTo>
                  <a:lnTo>
                    <a:pt x="315" y="22"/>
                  </a:lnTo>
                  <a:lnTo>
                    <a:pt x="302" y="27"/>
                  </a:lnTo>
                  <a:lnTo>
                    <a:pt x="290" y="33"/>
                  </a:lnTo>
                  <a:lnTo>
                    <a:pt x="279" y="38"/>
                  </a:lnTo>
                  <a:lnTo>
                    <a:pt x="268" y="45"/>
                  </a:lnTo>
                  <a:lnTo>
                    <a:pt x="257" y="51"/>
                  </a:lnTo>
                  <a:lnTo>
                    <a:pt x="247" y="59"/>
                  </a:lnTo>
                  <a:lnTo>
                    <a:pt x="237" y="66"/>
                  </a:lnTo>
                  <a:lnTo>
                    <a:pt x="228" y="75"/>
                  </a:lnTo>
                  <a:lnTo>
                    <a:pt x="219" y="82"/>
                  </a:lnTo>
                  <a:lnTo>
                    <a:pt x="211" y="92"/>
                  </a:lnTo>
                  <a:lnTo>
                    <a:pt x="202" y="100"/>
                  </a:lnTo>
                  <a:lnTo>
                    <a:pt x="195" y="110"/>
                  </a:lnTo>
                  <a:lnTo>
                    <a:pt x="187" y="119"/>
                  </a:lnTo>
                  <a:lnTo>
                    <a:pt x="181" y="130"/>
                  </a:lnTo>
                  <a:lnTo>
                    <a:pt x="174" y="140"/>
                  </a:lnTo>
                  <a:lnTo>
                    <a:pt x="163" y="162"/>
                  </a:lnTo>
                  <a:lnTo>
                    <a:pt x="153" y="185"/>
                  </a:lnTo>
                  <a:lnTo>
                    <a:pt x="145" y="210"/>
                  </a:lnTo>
                  <a:lnTo>
                    <a:pt x="138" y="235"/>
                  </a:lnTo>
                  <a:lnTo>
                    <a:pt x="0" y="860"/>
                  </a:lnTo>
                  <a:lnTo>
                    <a:pt x="148" y="860"/>
                  </a:lnTo>
                  <a:lnTo>
                    <a:pt x="154" y="860"/>
                  </a:lnTo>
                  <a:lnTo>
                    <a:pt x="161" y="859"/>
                  </a:lnTo>
                  <a:lnTo>
                    <a:pt x="167" y="858"/>
                  </a:lnTo>
                  <a:lnTo>
                    <a:pt x="173" y="856"/>
                  </a:lnTo>
                  <a:lnTo>
                    <a:pt x="185" y="851"/>
                  </a:lnTo>
                  <a:lnTo>
                    <a:pt x="196" y="843"/>
                  </a:lnTo>
                  <a:lnTo>
                    <a:pt x="205" y="834"/>
                  </a:lnTo>
                  <a:lnTo>
                    <a:pt x="213" y="824"/>
                  </a:lnTo>
                  <a:lnTo>
                    <a:pt x="216" y="819"/>
                  </a:lnTo>
                  <a:lnTo>
                    <a:pt x="219" y="812"/>
                  </a:lnTo>
                  <a:lnTo>
                    <a:pt x="221" y="807"/>
                  </a:lnTo>
                  <a:lnTo>
                    <a:pt x="223" y="801"/>
                  </a:lnTo>
                  <a:lnTo>
                    <a:pt x="251" y="673"/>
                  </a:lnTo>
                  <a:lnTo>
                    <a:pt x="644" y="673"/>
                  </a:lnTo>
                  <a:lnTo>
                    <a:pt x="672" y="801"/>
                  </a:lnTo>
                  <a:lnTo>
                    <a:pt x="674" y="807"/>
                  </a:lnTo>
                  <a:lnTo>
                    <a:pt x="676" y="812"/>
                  </a:lnTo>
                  <a:lnTo>
                    <a:pt x="679" y="819"/>
                  </a:lnTo>
                  <a:lnTo>
                    <a:pt x="683" y="824"/>
                  </a:lnTo>
                  <a:lnTo>
                    <a:pt x="690" y="834"/>
                  </a:lnTo>
                  <a:lnTo>
                    <a:pt x="700" y="843"/>
                  </a:lnTo>
                  <a:lnTo>
                    <a:pt x="710" y="851"/>
                  </a:lnTo>
                  <a:lnTo>
                    <a:pt x="722" y="856"/>
                  </a:lnTo>
                  <a:lnTo>
                    <a:pt x="728" y="858"/>
                  </a:lnTo>
                  <a:lnTo>
                    <a:pt x="735" y="859"/>
                  </a:lnTo>
                  <a:lnTo>
                    <a:pt x="741" y="860"/>
                  </a:lnTo>
                  <a:lnTo>
                    <a:pt x="747" y="860"/>
                  </a:lnTo>
                  <a:lnTo>
                    <a:pt x="895" y="860"/>
                  </a:lnTo>
                  <a:lnTo>
                    <a:pt x="757" y="235"/>
                  </a:lnTo>
                  <a:close/>
                  <a:moveTo>
                    <a:pt x="290" y="497"/>
                  </a:moveTo>
                  <a:lnTo>
                    <a:pt x="338" y="275"/>
                  </a:lnTo>
                  <a:lnTo>
                    <a:pt x="342" y="262"/>
                  </a:lnTo>
                  <a:lnTo>
                    <a:pt x="349" y="246"/>
                  </a:lnTo>
                  <a:lnTo>
                    <a:pt x="353" y="238"/>
                  </a:lnTo>
                  <a:lnTo>
                    <a:pt x="357" y="231"/>
                  </a:lnTo>
                  <a:lnTo>
                    <a:pt x="363" y="223"/>
                  </a:lnTo>
                  <a:lnTo>
                    <a:pt x="369" y="217"/>
                  </a:lnTo>
                  <a:lnTo>
                    <a:pt x="375" y="211"/>
                  </a:lnTo>
                  <a:lnTo>
                    <a:pt x="383" y="204"/>
                  </a:lnTo>
                  <a:lnTo>
                    <a:pt x="391" y="199"/>
                  </a:lnTo>
                  <a:lnTo>
                    <a:pt x="401" y="194"/>
                  </a:lnTo>
                  <a:lnTo>
                    <a:pt x="410" y="190"/>
                  </a:lnTo>
                  <a:lnTo>
                    <a:pt x="422" y="187"/>
                  </a:lnTo>
                  <a:lnTo>
                    <a:pt x="434" y="185"/>
                  </a:lnTo>
                  <a:lnTo>
                    <a:pt x="448" y="185"/>
                  </a:lnTo>
                  <a:lnTo>
                    <a:pt x="460" y="185"/>
                  </a:lnTo>
                  <a:lnTo>
                    <a:pt x="473" y="187"/>
                  </a:lnTo>
                  <a:lnTo>
                    <a:pt x="484" y="190"/>
                  </a:lnTo>
                  <a:lnTo>
                    <a:pt x="494" y="194"/>
                  </a:lnTo>
                  <a:lnTo>
                    <a:pt x="504" y="199"/>
                  </a:lnTo>
                  <a:lnTo>
                    <a:pt x="513" y="204"/>
                  </a:lnTo>
                  <a:lnTo>
                    <a:pt x="520" y="211"/>
                  </a:lnTo>
                  <a:lnTo>
                    <a:pt x="526" y="217"/>
                  </a:lnTo>
                  <a:lnTo>
                    <a:pt x="533" y="223"/>
                  </a:lnTo>
                  <a:lnTo>
                    <a:pt x="538" y="231"/>
                  </a:lnTo>
                  <a:lnTo>
                    <a:pt x="542" y="238"/>
                  </a:lnTo>
                  <a:lnTo>
                    <a:pt x="547" y="247"/>
                  </a:lnTo>
                  <a:lnTo>
                    <a:pt x="553" y="262"/>
                  </a:lnTo>
                  <a:lnTo>
                    <a:pt x="556" y="275"/>
                  </a:lnTo>
                  <a:lnTo>
                    <a:pt x="605" y="497"/>
                  </a:lnTo>
                  <a:lnTo>
                    <a:pt x="290" y="497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2" name="Freeform 19"/>
            <p:cNvSpPr>
              <a:spLocks noEditPoints="1"/>
            </p:cNvSpPr>
            <p:nvPr/>
          </p:nvSpPr>
          <p:spPr bwMode="auto">
            <a:xfrm>
              <a:off x="3182" y="2659"/>
              <a:ext cx="128" cy="123"/>
            </a:xfrm>
            <a:custGeom>
              <a:avLst/>
              <a:gdLst>
                <a:gd name="T0" fmla="*/ 751 w 896"/>
                <a:gd name="T1" fmla="*/ 210 h 860"/>
                <a:gd name="T2" fmla="*/ 734 w 896"/>
                <a:gd name="T3" fmla="*/ 162 h 860"/>
                <a:gd name="T4" fmla="*/ 716 w 896"/>
                <a:gd name="T5" fmla="*/ 130 h 860"/>
                <a:gd name="T6" fmla="*/ 704 w 896"/>
                <a:gd name="T7" fmla="*/ 110 h 860"/>
                <a:gd name="T8" fmla="*/ 689 w 896"/>
                <a:gd name="T9" fmla="*/ 92 h 860"/>
                <a:gd name="T10" fmla="*/ 672 w 896"/>
                <a:gd name="T11" fmla="*/ 75 h 860"/>
                <a:gd name="T12" fmla="*/ 653 w 896"/>
                <a:gd name="T13" fmla="*/ 59 h 860"/>
                <a:gd name="T14" fmla="*/ 633 w 896"/>
                <a:gd name="T15" fmla="*/ 45 h 860"/>
                <a:gd name="T16" fmla="*/ 610 w 896"/>
                <a:gd name="T17" fmla="*/ 33 h 860"/>
                <a:gd name="T18" fmla="*/ 586 w 896"/>
                <a:gd name="T19" fmla="*/ 22 h 860"/>
                <a:gd name="T20" fmla="*/ 559 w 896"/>
                <a:gd name="T21" fmla="*/ 14 h 860"/>
                <a:gd name="T22" fmla="*/ 530 w 896"/>
                <a:gd name="T23" fmla="*/ 8 h 860"/>
                <a:gd name="T24" fmla="*/ 499 w 896"/>
                <a:gd name="T25" fmla="*/ 3 h 860"/>
                <a:gd name="T26" fmla="*/ 466 w 896"/>
                <a:gd name="T27" fmla="*/ 1 h 860"/>
                <a:gd name="T28" fmla="*/ 432 w 896"/>
                <a:gd name="T29" fmla="*/ 1 h 860"/>
                <a:gd name="T30" fmla="*/ 400 w 896"/>
                <a:gd name="T31" fmla="*/ 3 h 860"/>
                <a:gd name="T32" fmla="*/ 370 w 896"/>
                <a:gd name="T33" fmla="*/ 8 h 860"/>
                <a:gd name="T34" fmla="*/ 341 w 896"/>
                <a:gd name="T35" fmla="*/ 14 h 860"/>
                <a:gd name="T36" fmla="*/ 316 w 896"/>
                <a:gd name="T37" fmla="*/ 22 h 860"/>
                <a:gd name="T38" fmla="*/ 291 w 896"/>
                <a:gd name="T39" fmla="*/ 33 h 860"/>
                <a:gd name="T40" fmla="*/ 268 w 896"/>
                <a:gd name="T41" fmla="*/ 45 h 860"/>
                <a:gd name="T42" fmla="*/ 248 w 896"/>
                <a:gd name="T43" fmla="*/ 59 h 860"/>
                <a:gd name="T44" fmla="*/ 229 w 896"/>
                <a:gd name="T45" fmla="*/ 75 h 860"/>
                <a:gd name="T46" fmla="*/ 210 w 896"/>
                <a:gd name="T47" fmla="*/ 92 h 860"/>
                <a:gd name="T48" fmla="*/ 196 w 896"/>
                <a:gd name="T49" fmla="*/ 110 h 860"/>
                <a:gd name="T50" fmla="*/ 181 w 896"/>
                <a:gd name="T51" fmla="*/ 130 h 860"/>
                <a:gd name="T52" fmla="*/ 164 w 896"/>
                <a:gd name="T53" fmla="*/ 162 h 860"/>
                <a:gd name="T54" fmla="*/ 146 w 896"/>
                <a:gd name="T55" fmla="*/ 210 h 860"/>
                <a:gd name="T56" fmla="*/ 0 w 896"/>
                <a:gd name="T57" fmla="*/ 860 h 860"/>
                <a:gd name="T58" fmla="*/ 155 w 896"/>
                <a:gd name="T59" fmla="*/ 860 h 860"/>
                <a:gd name="T60" fmla="*/ 168 w 896"/>
                <a:gd name="T61" fmla="*/ 858 h 860"/>
                <a:gd name="T62" fmla="*/ 185 w 896"/>
                <a:gd name="T63" fmla="*/ 851 h 860"/>
                <a:gd name="T64" fmla="*/ 205 w 896"/>
                <a:gd name="T65" fmla="*/ 834 h 860"/>
                <a:gd name="T66" fmla="*/ 217 w 896"/>
                <a:gd name="T67" fmla="*/ 819 h 860"/>
                <a:gd name="T68" fmla="*/ 222 w 896"/>
                <a:gd name="T69" fmla="*/ 807 h 860"/>
                <a:gd name="T70" fmla="*/ 252 w 896"/>
                <a:gd name="T71" fmla="*/ 673 h 860"/>
                <a:gd name="T72" fmla="*/ 673 w 896"/>
                <a:gd name="T73" fmla="*/ 801 h 860"/>
                <a:gd name="T74" fmla="*/ 677 w 896"/>
                <a:gd name="T75" fmla="*/ 812 h 860"/>
                <a:gd name="T76" fmla="*/ 682 w 896"/>
                <a:gd name="T77" fmla="*/ 824 h 860"/>
                <a:gd name="T78" fmla="*/ 701 w 896"/>
                <a:gd name="T79" fmla="*/ 843 h 860"/>
                <a:gd name="T80" fmla="*/ 723 w 896"/>
                <a:gd name="T81" fmla="*/ 856 h 860"/>
                <a:gd name="T82" fmla="*/ 735 w 896"/>
                <a:gd name="T83" fmla="*/ 859 h 860"/>
                <a:gd name="T84" fmla="*/ 747 w 896"/>
                <a:gd name="T85" fmla="*/ 860 h 860"/>
                <a:gd name="T86" fmla="*/ 757 w 896"/>
                <a:gd name="T87" fmla="*/ 235 h 860"/>
                <a:gd name="T88" fmla="*/ 339 w 896"/>
                <a:gd name="T89" fmla="*/ 275 h 860"/>
                <a:gd name="T90" fmla="*/ 349 w 896"/>
                <a:gd name="T91" fmla="*/ 246 h 860"/>
                <a:gd name="T92" fmla="*/ 358 w 896"/>
                <a:gd name="T93" fmla="*/ 231 h 860"/>
                <a:gd name="T94" fmla="*/ 369 w 896"/>
                <a:gd name="T95" fmla="*/ 217 h 860"/>
                <a:gd name="T96" fmla="*/ 384 w 896"/>
                <a:gd name="T97" fmla="*/ 204 h 860"/>
                <a:gd name="T98" fmla="*/ 401 w 896"/>
                <a:gd name="T99" fmla="*/ 194 h 860"/>
                <a:gd name="T100" fmla="*/ 423 w 896"/>
                <a:gd name="T101" fmla="*/ 187 h 860"/>
                <a:gd name="T102" fmla="*/ 448 w 896"/>
                <a:gd name="T103" fmla="*/ 185 h 860"/>
                <a:gd name="T104" fmla="*/ 473 w 896"/>
                <a:gd name="T105" fmla="*/ 187 h 860"/>
                <a:gd name="T106" fmla="*/ 494 w 896"/>
                <a:gd name="T107" fmla="*/ 194 h 860"/>
                <a:gd name="T108" fmla="*/ 512 w 896"/>
                <a:gd name="T109" fmla="*/ 204 h 860"/>
                <a:gd name="T110" fmla="*/ 527 w 896"/>
                <a:gd name="T111" fmla="*/ 217 h 860"/>
                <a:gd name="T112" fmla="*/ 538 w 896"/>
                <a:gd name="T113" fmla="*/ 231 h 860"/>
                <a:gd name="T114" fmla="*/ 546 w 896"/>
                <a:gd name="T115" fmla="*/ 247 h 860"/>
                <a:gd name="T116" fmla="*/ 557 w 896"/>
                <a:gd name="T117" fmla="*/ 275 h 860"/>
                <a:gd name="T118" fmla="*/ 290 w 896"/>
                <a:gd name="T119" fmla="*/ 49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96" h="860">
                  <a:moveTo>
                    <a:pt x="757" y="235"/>
                  </a:moveTo>
                  <a:lnTo>
                    <a:pt x="751" y="210"/>
                  </a:lnTo>
                  <a:lnTo>
                    <a:pt x="743" y="185"/>
                  </a:lnTo>
                  <a:lnTo>
                    <a:pt x="734" y="162"/>
                  </a:lnTo>
                  <a:lnTo>
                    <a:pt x="723" y="140"/>
                  </a:lnTo>
                  <a:lnTo>
                    <a:pt x="716" y="130"/>
                  </a:lnTo>
                  <a:lnTo>
                    <a:pt x="710" y="119"/>
                  </a:lnTo>
                  <a:lnTo>
                    <a:pt x="704" y="110"/>
                  </a:lnTo>
                  <a:lnTo>
                    <a:pt x="696" y="100"/>
                  </a:lnTo>
                  <a:lnTo>
                    <a:pt x="689" y="92"/>
                  </a:lnTo>
                  <a:lnTo>
                    <a:pt x="680" y="82"/>
                  </a:lnTo>
                  <a:lnTo>
                    <a:pt x="672" y="75"/>
                  </a:lnTo>
                  <a:lnTo>
                    <a:pt x="662" y="66"/>
                  </a:lnTo>
                  <a:lnTo>
                    <a:pt x="653" y="59"/>
                  </a:lnTo>
                  <a:lnTo>
                    <a:pt x="643" y="51"/>
                  </a:lnTo>
                  <a:lnTo>
                    <a:pt x="633" y="45"/>
                  </a:lnTo>
                  <a:lnTo>
                    <a:pt x="622" y="38"/>
                  </a:lnTo>
                  <a:lnTo>
                    <a:pt x="610" y="33"/>
                  </a:lnTo>
                  <a:lnTo>
                    <a:pt x="598" y="27"/>
                  </a:lnTo>
                  <a:lnTo>
                    <a:pt x="586" y="22"/>
                  </a:lnTo>
                  <a:lnTo>
                    <a:pt x="573" y="18"/>
                  </a:lnTo>
                  <a:lnTo>
                    <a:pt x="559" y="14"/>
                  </a:lnTo>
                  <a:lnTo>
                    <a:pt x="545" y="11"/>
                  </a:lnTo>
                  <a:lnTo>
                    <a:pt x="530" y="8"/>
                  </a:lnTo>
                  <a:lnTo>
                    <a:pt x="515" y="5"/>
                  </a:lnTo>
                  <a:lnTo>
                    <a:pt x="499" y="3"/>
                  </a:lnTo>
                  <a:lnTo>
                    <a:pt x="483" y="2"/>
                  </a:lnTo>
                  <a:lnTo>
                    <a:pt x="466" y="1"/>
                  </a:lnTo>
                  <a:lnTo>
                    <a:pt x="448" y="0"/>
                  </a:lnTo>
                  <a:lnTo>
                    <a:pt x="432" y="1"/>
                  </a:lnTo>
                  <a:lnTo>
                    <a:pt x="416" y="2"/>
                  </a:lnTo>
                  <a:lnTo>
                    <a:pt x="400" y="3"/>
                  </a:lnTo>
                  <a:lnTo>
                    <a:pt x="385" y="5"/>
                  </a:lnTo>
                  <a:lnTo>
                    <a:pt x="370" y="8"/>
                  </a:lnTo>
                  <a:lnTo>
                    <a:pt x="355" y="11"/>
                  </a:lnTo>
                  <a:lnTo>
                    <a:pt x="341" y="14"/>
                  </a:lnTo>
                  <a:lnTo>
                    <a:pt x="328" y="18"/>
                  </a:lnTo>
                  <a:lnTo>
                    <a:pt x="316" y="22"/>
                  </a:lnTo>
                  <a:lnTo>
                    <a:pt x="303" y="27"/>
                  </a:lnTo>
                  <a:lnTo>
                    <a:pt x="291" y="33"/>
                  </a:lnTo>
                  <a:lnTo>
                    <a:pt x="280" y="38"/>
                  </a:lnTo>
                  <a:lnTo>
                    <a:pt x="268" y="45"/>
                  </a:lnTo>
                  <a:lnTo>
                    <a:pt x="257" y="51"/>
                  </a:lnTo>
                  <a:lnTo>
                    <a:pt x="248" y="59"/>
                  </a:lnTo>
                  <a:lnTo>
                    <a:pt x="237" y="66"/>
                  </a:lnTo>
                  <a:lnTo>
                    <a:pt x="229" y="75"/>
                  </a:lnTo>
                  <a:lnTo>
                    <a:pt x="219" y="82"/>
                  </a:lnTo>
                  <a:lnTo>
                    <a:pt x="210" y="92"/>
                  </a:lnTo>
                  <a:lnTo>
                    <a:pt x="203" y="100"/>
                  </a:lnTo>
                  <a:lnTo>
                    <a:pt x="196" y="110"/>
                  </a:lnTo>
                  <a:lnTo>
                    <a:pt x="188" y="119"/>
                  </a:lnTo>
                  <a:lnTo>
                    <a:pt x="181" y="130"/>
                  </a:lnTo>
                  <a:lnTo>
                    <a:pt x="175" y="140"/>
                  </a:lnTo>
                  <a:lnTo>
                    <a:pt x="164" y="162"/>
                  </a:lnTo>
                  <a:lnTo>
                    <a:pt x="154" y="185"/>
                  </a:lnTo>
                  <a:lnTo>
                    <a:pt x="146" y="210"/>
                  </a:lnTo>
                  <a:lnTo>
                    <a:pt x="139" y="235"/>
                  </a:lnTo>
                  <a:lnTo>
                    <a:pt x="0" y="860"/>
                  </a:lnTo>
                  <a:lnTo>
                    <a:pt x="149" y="860"/>
                  </a:lnTo>
                  <a:lnTo>
                    <a:pt x="155" y="860"/>
                  </a:lnTo>
                  <a:lnTo>
                    <a:pt x="162" y="859"/>
                  </a:lnTo>
                  <a:lnTo>
                    <a:pt x="168" y="858"/>
                  </a:lnTo>
                  <a:lnTo>
                    <a:pt x="173" y="856"/>
                  </a:lnTo>
                  <a:lnTo>
                    <a:pt x="185" y="851"/>
                  </a:lnTo>
                  <a:lnTo>
                    <a:pt x="196" y="843"/>
                  </a:lnTo>
                  <a:lnTo>
                    <a:pt x="205" y="834"/>
                  </a:lnTo>
                  <a:lnTo>
                    <a:pt x="214" y="824"/>
                  </a:lnTo>
                  <a:lnTo>
                    <a:pt x="217" y="819"/>
                  </a:lnTo>
                  <a:lnTo>
                    <a:pt x="219" y="812"/>
                  </a:lnTo>
                  <a:lnTo>
                    <a:pt x="222" y="807"/>
                  </a:lnTo>
                  <a:lnTo>
                    <a:pt x="223" y="801"/>
                  </a:lnTo>
                  <a:lnTo>
                    <a:pt x="252" y="673"/>
                  </a:lnTo>
                  <a:lnTo>
                    <a:pt x="644" y="673"/>
                  </a:lnTo>
                  <a:lnTo>
                    <a:pt x="673" y="801"/>
                  </a:lnTo>
                  <a:lnTo>
                    <a:pt x="674" y="807"/>
                  </a:lnTo>
                  <a:lnTo>
                    <a:pt x="677" y="812"/>
                  </a:lnTo>
                  <a:lnTo>
                    <a:pt x="679" y="819"/>
                  </a:lnTo>
                  <a:lnTo>
                    <a:pt x="682" y="824"/>
                  </a:lnTo>
                  <a:lnTo>
                    <a:pt x="691" y="834"/>
                  </a:lnTo>
                  <a:lnTo>
                    <a:pt x="701" y="843"/>
                  </a:lnTo>
                  <a:lnTo>
                    <a:pt x="711" y="851"/>
                  </a:lnTo>
                  <a:lnTo>
                    <a:pt x="723" y="856"/>
                  </a:lnTo>
                  <a:lnTo>
                    <a:pt x="728" y="858"/>
                  </a:lnTo>
                  <a:lnTo>
                    <a:pt x="735" y="859"/>
                  </a:lnTo>
                  <a:lnTo>
                    <a:pt x="741" y="860"/>
                  </a:lnTo>
                  <a:lnTo>
                    <a:pt x="747" y="860"/>
                  </a:lnTo>
                  <a:lnTo>
                    <a:pt x="896" y="860"/>
                  </a:lnTo>
                  <a:lnTo>
                    <a:pt x="757" y="235"/>
                  </a:lnTo>
                  <a:close/>
                  <a:moveTo>
                    <a:pt x="290" y="497"/>
                  </a:moveTo>
                  <a:lnTo>
                    <a:pt x="339" y="275"/>
                  </a:lnTo>
                  <a:lnTo>
                    <a:pt x="343" y="262"/>
                  </a:lnTo>
                  <a:lnTo>
                    <a:pt x="349" y="246"/>
                  </a:lnTo>
                  <a:lnTo>
                    <a:pt x="353" y="238"/>
                  </a:lnTo>
                  <a:lnTo>
                    <a:pt x="358" y="231"/>
                  </a:lnTo>
                  <a:lnTo>
                    <a:pt x="364" y="223"/>
                  </a:lnTo>
                  <a:lnTo>
                    <a:pt x="369" y="217"/>
                  </a:lnTo>
                  <a:lnTo>
                    <a:pt x="376" y="211"/>
                  </a:lnTo>
                  <a:lnTo>
                    <a:pt x="384" y="204"/>
                  </a:lnTo>
                  <a:lnTo>
                    <a:pt x="392" y="199"/>
                  </a:lnTo>
                  <a:lnTo>
                    <a:pt x="401" y="194"/>
                  </a:lnTo>
                  <a:lnTo>
                    <a:pt x="411" y="190"/>
                  </a:lnTo>
                  <a:lnTo>
                    <a:pt x="423" y="187"/>
                  </a:lnTo>
                  <a:lnTo>
                    <a:pt x="435" y="185"/>
                  </a:lnTo>
                  <a:lnTo>
                    <a:pt x="448" y="185"/>
                  </a:lnTo>
                  <a:lnTo>
                    <a:pt x="461" y="185"/>
                  </a:lnTo>
                  <a:lnTo>
                    <a:pt x="473" y="187"/>
                  </a:lnTo>
                  <a:lnTo>
                    <a:pt x="485" y="190"/>
                  </a:lnTo>
                  <a:lnTo>
                    <a:pt x="494" y="194"/>
                  </a:lnTo>
                  <a:lnTo>
                    <a:pt x="504" y="199"/>
                  </a:lnTo>
                  <a:lnTo>
                    <a:pt x="512" y="204"/>
                  </a:lnTo>
                  <a:lnTo>
                    <a:pt x="520" y="211"/>
                  </a:lnTo>
                  <a:lnTo>
                    <a:pt x="527" y="217"/>
                  </a:lnTo>
                  <a:lnTo>
                    <a:pt x="533" y="223"/>
                  </a:lnTo>
                  <a:lnTo>
                    <a:pt x="538" y="231"/>
                  </a:lnTo>
                  <a:lnTo>
                    <a:pt x="543" y="238"/>
                  </a:lnTo>
                  <a:lnTo>
                    <a:pt x="546" y="247"/>
                  </a:lnTo>
                  <a:lnTo>
                    <a:pt x="553" y="262"/>
                  </a:lnTo>
                  <a:lnTo>
                    <a:pt x="557" y="275"/>
                  </a:lnTo>
                  <a:lnTo>
                    <a:pt x="606" y="497"/>
                  </a:lnTo>
                  <a:lnTo>
                    <a:pt x="290" y="497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3" name="Freeform 20"/>
            <p:cNvSpPr>
              <a:spLocks/>
            </p:cNvSpPr>
            <p:nvPr/>
          </p:nvSpPr>
          <p:spPr bwMode="auto">
            <a:xfrm>
              <a:off x="2316" y="2662"/>
              <a:ext cx="116" cy="120"/>
            </a:xfrm>
            <a:custGeom>
              <a:avLst/>
              <a:gdLst>
                <a:gd name="T0" fmla="*/ 411 w 812"/>
                <a:gd name="T1" fmla="*/ 840 h 840"/>
                <a:gd name="T2" fmla="*/ 345 w 812"/>
                <a:gd name="T3" fmla="*/ 836 h 840"/>
                <a:gd name="T4" fmla="*/ 284 w 812"/>
                <a:gd name="T5" fmla="*/ 823 h 840"/>
                <a:gd name="T6" fmla="*/ 226 w 812"/>
                <a:gd name="T7" fmla="*/ 802 h 840"/>
                <a:gd name="T8" fmla="*/ 175 w 812"/>
                <a:gd name="T9" fmla="*/ 773 h 840"/>
                <a:gd name="T10" fmla="*/ 129 w 812"/>
                <a:gd name="T11" fmla="*/ 737 h 840"/>
                <a:gd name="T12" fmla="*/ 89 w 812"/>
                <a:gd name="T13" fmla="*/ 695 h 840"/>
                <a:gd name="T14" fmla="*/ 56 w 812"/>
                <a:gd name="T15" fmla="*/ 646 h 840"/>
                <a:gd name="T16" fmla="*/ 31 w 812"/>
                <a:gd name="T17" fmla="*/ 590 h 840"/>
                <a:gd name="T18" fmla="*/ 12 w 812"/>
                <a:gd name="T19" fmla="*/ 531 h 840"/>
                <a:gd name="T20" fmla="*/ 2 w 812"/>
                <a:gd name="T21" fmla="*/ 466 h 840"/>
                <a:gd name="T22" fmla="*/ 1 w 812"/>
                <a:gd name="T23" fmla="*/ 398 h 840"/>
                <a:gd name="T24" fmla="*/ 7 w 812"/>
                <a:gd name="T25" fmla="*/ 332 h 840"/>
                <a:gd name="T26" fmla="*/ 23 w 812"/>
                <a:gd name="T27" fmla="*/ 270 h 840"/>
                <a:gd name="T28" fmla="*/ 47 w 812"/>
                <a:gd name="T29" fmla="*/ 214 h 840"/>
                <a:gd name="T30" fmla="*/ 77 w 812"/>
                <a:gd name="T31" fmla="*/ 163 h 840"/>
                <a:gd name="T32" fmla="*/ 115 w 812"/>
                <a:gd name="T33" fmla="*/ 118 h 840"/>
                <a:gd name="T34" fmla="*/ 159 w 812"/>
                <a:gd name="T35" fmla="*/ 80 h 840"/>
                <a:gd name="T36" fmla="*/ 209 w 812"/>
                <a:gd name="T37" fmla="*/ 48 h 840"/>
                <a:gd name="T38" fmla="*/ 265 w 812"/>
                <a:gd name="T39" fmla="*/ 25 h 840"/>
                <a:gd name="T40" fmla="*/ 324 w 812"/>
                <a:gd name="T41" fmla="*/ 9 h 840"/>
                <a:gd name="T42" fmla="*/ 389 w 812"/>
                <a:gd name="T43" fmla="*/ 1 h 840"/>
                <a:gd name="T44" fmla="*/ 686 w 812"/>
                <a:gd name="T45" fmla="*/ 129 h 840"/>
                <a:gd name="T46" fmla="*/ 679 w 812"/>
                <a:gd name="T47" fmla="*/ 147 h 840"/>
                <a:gd name="T48" fmla="*/ 658 w 812"/>
                <a:gd name="T49" fmla="*/ 171 h 840"/>
                <a:gd name="T50" fmla="*/ 629 w 812"/>
                <a:gd name="T51" fmla="*/ 186 h 840"/>
                <a:gd name="T52" fmla="*/ 610 w 812"/>
                <a:gd name="T53" fmla="*/ 190 h 840"/>
                <a:gd name="T54" fmla="*/ 388 w 812"/>
                <a:gd name="T55" fmla="*/ 191 h 840"/>
                <a:gd name="T56" fmla="*/ 355 w 812"/>
                <a:gd name="T57" fmla="*/ 196 h 840"/>
                <a:gd name="T58" fmla="*/ 325 w 812"/>
                <a:gd name="T59" fmla="*/ 207 h 840"/>
                <a:gd name="T60" fmla="*/ 298 w 812"/>
                <a:gd name="T61" fmla="*/ 221 h 840"/>
                <a:gd name="T62" fmla="*/ 274 w 812"/>
                <a:gd name="T63" fmla="*/ 240 h 840"/>
                <a:gd name="T64" fmla="*/ 253 w 812"/>
                <a:gd name="T65" fmla="*/ 262 h 840"/>
                <a:gd name="T66" fmla="*/ 236 w 812"/>
                <a:gd name="T67" fmla="*/ 288 h 840"/>
                <a:gd name="T68" fmla="*/ 213 w 812"/>
                <a:gd name="T69" fmla="*/ 349 h 840"/>
                <a:gd name="T70" fmla="*/ 205 w 812"/>
                <a:gd name="T71" fmla="*/ 420 h 840"/>
                <a:gd name="T72" fmla="*/ 213 w 812"/>
                <a:gd name="T73" fmla="*/ 491 h 840"/>
                <a:gd name="T74" fmla="*/ 236 w 812"/>
                <a:gd name="T75" fmla="*/ 553 h 840"/>
                <a:gd name="T76" fmla="*/ 253 w 812"/>
                <a:gd name="T77" fmla="*/ 579 h 840"/>
                <a:gd name="T78" fmla="*/ 274 w 812"/>
                <a:gd name="T79" fmla="*/ 601 h 840"/>
                <a:gd name="T80" fmla="*/ 298 w 812"/>
                <a:gd name="T81" fmla="*/ 620 h 840"/>
                <a:gd name="T82" fmla="*/ 325 w 812"/>
                <a:gd name="T83" fmla="*/ 635 h 840"/>
                <a:gd name="T84" fmla="*/ 355 w 812"/>
                <a:gd name="T85" fmla="*/ 646 h 840"/>
                <a:gd name="T86" fmla="*/ 388 w 812"/>
                <a:gd name="T87" fmla="*/ 651 h 840"/>
                <a:gd name="T88" fmla="*/ 708 w 812"/>
                <a:gd name="T89" fmla="*/ 652 h 840"/>
                <a:gd name="T90" fmla="*/ 727 w 812"/>
                <a:gd name="T91" fmla="*/ 655 h 840"/>
                <a:gd name="T92" fmla="*/ 756 w 812"/>
                <a:gd name="T93" fmla="*/ 670 h 840"/>
                <a:gd name="T94" fmla="*/ 776 w 812"/>
                <a:gd name="T95" fmla="*/ 695 h 840"/>
                <a:gd name="T96" fmla="*/ 783 w 812"/>
                <a:gd name="T97" fmla="*/ 712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12" h="840">
                  <a:moveTo>
                    <a:pt x="812" y="838"/>
                  </a:moveTo>
                  <a:lnTo>
                    <a:pt x="812" y="840"/>
                  </a:lnTo>
                  <a:lnTo>
                    <a:pt x="411" y="840"/>
                  </a:lnTo>
                  <a:lnTo>
                    <a:pt x="389" y="840"/>
                  </a:lnTo>
                  <a:lnTo>
                    <a:pt x="367" y="838"/>
                  </a:lnTo>
                  <a:lnTo>
                    <a:pt x="345" y="836"/>
                  </a:lnTo>
                  <a:lnTo>
                    <a:pt x="324" y="833"/>
                  </a:lnTo>
                  <a:lnTo>
                    <a:pt x="304" y="829"/>
                  </a:lnTo>
                  <a:lnTo>
                    <a:pt x="284" y="823"/>
                  </a:lnTo>
                  <a:lnTo>
                    <a:pt x="265" y="817"/>
                  </a:lnTo>
                  <a:lnTo>
                    <a:pt x="245" y="809"/>
                  </a:lnTo>
                  <a:lnTo>
                    <a:pt x="226" y="802"/>
                  </a:lnTo>
                  <a:lnTo>
                    <a:pt x="209" y="793"/>
                  </a:lnTo>
                  <a:lnTo>
                    <a:pt x="191" y="784"/>
                  </a:lnTo>
                  <a:lnTo>
                    <a:pt x="175" y="773"/>
                  </a:lnTo>
                  <a:lnTo>
                    <a:pt x="159" y="762"/>
                  </a:lnTo>
                  <a:lnTo>
                    <a:pt x="143" y="750"/>
                  </a:lnTo>
                  <a:lnTo>
                    <a:pt x="129" y="737"/>
                  </a:lnTo>
                  <a:lnTo>
                    <a:pt x="115" y="723"/>
                  </a:lnTo>
                  <a:lnTo>
                    <a:pt x="102" y="709"/>
                  </a:lnTo>
                  <a:lnTo>
                    <a:pt x="89" y="695"/>
                  </a:lnTo>
                  <a:lnTo>
                    <a:pt x="77" y="679"/>
                  </a:lnTo>
                  <a:lnTo>
                    <a:pt x="66" y="663"/>
                  </a:lnTo>
                  <a:lnTo>
                    <a:pt x="56" y="646"/>
                  </a:lnTo>
                  <a:lnTo>
                    <a:pt x="47" y="628"/>
                  </a:lnTo>
                  <a:lnTo>
                    <a:pt x="38" y="610"/>
                  </a:lnTo>
                  <a:lnTo>
                    <a:pt x="31" y="590"/>
                  </a:lnTo>
                  <a:lnTo>
                    <a:pt x="23" y="571"/>
                  </a:lnTo>
                  <a:lnTo>
                    <a:pt x="17" y="551"/>
                  </a:lnTo>
                  <a:lnTo>
                    <a:pt x="12" y="531"/>
                  </a:lnTo>
                  <a:lnTo>
                    <a:pt x="7" y="510"/>
                  </a:lnTo>
                  <a:lnTo>
                    <a:pt x="4" y="488"/>
                  </a:lnTo>
                  <a:lnTo>
                    <a:pt x="2" y="466"/>
                  </a:lnTo>
                  <a:lnTo>
                    <a:pt x="1" y="444"/>
                  </a:lnTo>
                  <a:lnTo>
                    <a:pt x="0" y="420"/>
                  </a:lnTo>
                  <a:lnTo>
                    <a:pt x="1" y="398"/>
                  </a:lnTo>
                  <a:lnTo>
                    <a:pt x="2" y="376"/>
                  </a:lnTo>
                  <a:lnTo>
                    <a:pt x="4" y="353"/>
                  </a:lnTo>
                  <a:lnTo>
                    <a:pt x="7" y="332"/>
                  </a:lnTo>
                  <a:lnTo>
                    <a:pt x="12" y="311"/>
                  </a:lnTo>
                  <a:lnTo>
                    <a:pt x="17" y="291"/>
                  </a:lnTo>
                  <a:lnTo>
                    <a:pt x="23" y="270"/>
                  </a:lnTo>
                  <a:lnTo>
                    <a:pt x="31" y="251"/>
                  </a:lnTo>
                  <a:lnTo>
                    <a:pt x="38" y="232"/>
                  </a:lnTo>
                  <a:lnTo>
                    <a:pt x="47" y="214"/>
                  </a:lnTo>
                  <a:lnTo>
                    <a:pt x="56" y="196"/>
                  </a:lnTo>
                  <a:lnTo>
                    <a:pt x="66" y="179"/>
                  </a:lnTo>
                  <a:lnTo>
                    <a:pt x="77" y="163"/>
                  </a:lnTo>
                  <a:lnTo>
                    <a:pt x="89" y="147"/>
                  </a:lnTo>
                  <a:lnTo>
                    <a:pt x="102" y="132"/>
                  </a:lnTo>
                  <a:lnTo>
                    <a:pt x="115" y="118"/>
                  </a:lnTo>
                  <a:lnTo>
                    <a:pt x="129" y="105"/>
                  </a:lnTo>
                  <a:lnTo>
                    <a:pt x="143" y="92"/>
                  </a:lnTo>
                  <a:lnTo>
                    <a:pt x="159" y="80"/>
                  </a:lnTo>
                  <a:lnTo>
                    <a:pt x="175" y="68"/>
                  </a:lnTo>
                  <a:lnTo>
                    <a:pt x="191" y="58"/>
                  </a:lnTo>
                  <a:lnTo>
                    <a:pt x="209" y="48"/>
                  </a:lnTo>
                  <a:lnTo>
                    <a:pt x="226" y="40"/>
                  </a:lnTo>
                  <a:lnTo>
                    <a:pt x="245" y="31"/>
                  </a:lnTo>
                  <a:lnTo>
                    <a:pt x="265" y="25"/>
                  </a:lnTo>
                  <a:lnTo>
                    <a:pt x="284" y="18"/>
                  </a:lnTo>
                  <a:lnTo>
                    <a:pt x="304" y="13"/>
                  </a:lnTo>
                  <a:lnTo>
                    <a:pt x="324" y="9"/>
                  </a:lnTo>
                  <a:lnTo>
                    <a:pt x="345" y="6"/>
                  </a:lnTo>
                  <a:lnTo>
                    <a:pt x="367" y="2"/>
                  </a:lnTo>
                  <a:lnTo>
                    <a:pt x="389" y="1"/>
                  </a:lnTo>
                  <a:lnTo>
                    <a:pt x="411" y="0"/>
                  </a:lnTo>
                  <a:lnTo>
                    <a:pt x="715" y="0"/>
                  </a:lnTo>
                  <a:lnTo>
                    <a:pt x="686" y="129"/>
                  </a:lnTo>
                  <a:lnTo>
                    <a:pt x="685" y="135"/>
                  </a:lnTo>
                  <a:lnTo>
                    <a:pt x="682" y="142"/>
                  </a:lnTo>
                  <a:lnTo>
                    <a:pt x="679" y="147"/>
                  </a:lnTo>
                  <a:lnTo>
                    <a:pt x="676" y="152"/>
                  </a:lnTo>
                  <a:lnTo>
                    <a:pt x="668" y="163"/>
                  </a:lnTo>
                  <a:lnTo>
                    <a:pt x="658" y="171"/>
                  </a:lnTo>
                  <a:lnTo>
                    <a:pt x="647" y="179"/>
                  </a:lnTo>
                  <a:lnTo>
                    <a:pt x="636" y="184"/>
                  </a:lnTo>
                  <a:lnTo>
                    <a:pt x="629" y="186"/>
                  </a:lnTo>
                  <a:lnTo>
                    <a:pt x="623" y="187"/>
                  </a:lnTo>
                  <a:lnTo>
                    <a:pt x="616" y="189"/>
                  </a:lnTo>
                  <a:lnTo>
                    <a:pt x="610" y="190"/>
                  </a:lnTo>
                  <a:lnTo>
                    <a:pt x="411" y="190"/>
                  </a:lnTo>
                  <a:lnTo>
                    <a:pt x="400" y="190"/>
                  </a:lnTo>
                  <a:lnTo>
                    <a:pt x="388" y="191"/>
                  </a:lnTo>
                  <a:lnTo>
                    <a:pt x="376" y="192"/>
                  </a:lnTo>
                  <a:lnTo>
                    <a:pt x="366" y="194"/>
                  </a:lnTo>
                  <a:lnTo>
                    <a:pt x="355" y="196"/>
                  </a:lnTo>
                  <a:lnTo>
                    <a:pt x="344" y="199"/>
                  </a:lnTo>
                  <a:lnTo>
                    <a:pt x="335" y="202"/>
                  </a:lnTo>
                  <a:lnTo>
                    <a:pt x="325" y="207"/>
                  </a:lnTo>
                  <a:lnTo>
                    <a:pt x="316" y="211"/>
                  </a:lnTo>
                  <a:lnTo>
                    <a:pt x="306" y="216"/>
                  </a:lnTo>
                  <a:lnTo>
                    <a:pt x="298" y="221"/>
                  </a:lnTo>
                  <a:lnTo>
                    <a:pt x="289" y="227"/>
                  </a:lnTo>
                  <a:lnTo>
                    <a:pt x="282" y="233"/>
                  </a:lnTo>
                  <a:lnTo>
                    <a:pt x="274" y="240"/>
                  </a:lnTo>
                  <a:lnTo>
                    <a:pt x="267" y="247"/>
                  </a:lnTo>
                  <a:lnTo>
                    <a:pt x="259" y="254"/>
                  </a:lnTo>
                  <a:lnTo>
                    <a:pt x="253" y="262"/>
                  </a:lnTo>
                  <a:lnTo>
                    <a:pt x="248" y="270"/>
                  </a:lnTo>
                  <a:lnTo>
                    <a:pt x="241" y="279"/>
                  </a:lnTo>
                  <a:lnTo>
                    <a:pt x="236" y="288"/>
                  </a:lnTo>
                  <a:lnTo>
                    <a:pt x="226" y="308"/>
                  </a:lnTo>
                  <a:lnTo>
                    <a:pt x="219" y="328"/>
                  </a:lnTo>
                  <a:lnTo>
                    <a:pt x="213" y="349"/>
                  </a:lnTo>
                  <a:lnTo>
                    <a:pt x="208" y="372"/>
                  </a:lnTo>
                  <a:lnTo>
                    <a:pt x="206" y="396"/>
                  </a:lnTo>
                  <a:lnTo>
                    <a:pt x="205" y="420"/>
                  </a:lnTo>
                  <a:lnTo>
                    <a:pt x="206" y="446"/>
                  </a:lnTo>
                  <a:lnTo>
                    <a:pt x="208" y="469"/>
                  </a:lnTo>
                  <a:lnTo>
                    <a:pt x="213" y="491"/>
                  </a:lnTo>
                  <a:lnTo>
                    <a:pt x="219" y="514"/>
                  </a:lnTo>
                  <a:lnTo>
                    <a:pt x="226" y="534"/>
                  </a:lnTo>
                  <a:lnTo>
                    <a:pt x="236" y="553"/>
                  </a:lnTo>
                  <a:lnTo>
                    <a:pt x="241" y="562"/>
                  </a:lnTo>
                  <a:lnTo>
                    <a:pt x="248" y="570"/>
                  </a:lnTo>
                  <a:lnTo>
                    <a:pt x="253" y="579"/>
                  </a:lnTo>
                  <a:lnTo>
                    <a:pt x="259" y="587"/>
                  </a:lnTo>
                  <a:lnTo>
                    <a:pt x="267" y="595"/>
                  </a:lnTo>
                  <a:lnTo>
                    <a:pt x="274" y="601"/>
                  </a:lnTo>
                  <a:lnTo>
                    <a:pt x="282" y="608"/>
                  </a:lnTo>
                  <a:lnTo>
                    <a:pt x="289" y="615"/>
                  </a:lnTo>
                  <a:lnTo>
                    <a:pt x="298" y="620"/>
                  </a:lnTo>
                  <a:lnTo>
                    <a:pt x="306" y="625"/>
                  </a:lnTo>
                  <a:lnTo>
                    <a:pt x="316" y="631"/>
                  </a:lnTo>
                  <a:lnTo>
                    <a:pt x="325" y="635"/>
                  </a:lnTo>
                  <a:lnTo>
                    <a:pt x="335" y="639"/>
                  </a:lnTo>
                  <a:lnTo>
                    <a:pt x="344" y="642"/>
                  </a:lnTo>
                  <a:lnTo>
                    <a:pt x="355" y="646"/>
                  </a:lnTo>
                  <a:lnTo>
                    <a:pt x="366" y="648"/>
                  </a:lnTo>
                  <a:lnTo>
                    <a:pt x="376" y="650"/>
                  </a:lnTo>
                  <a:lnTo>
                    <a:pt x="388" y="651"/>
                  </a:lnTo>
                  <a:lnTo>
                    <a:pt x="400" y="652"/>
                  </a:lnTo>
                  <a:lnTo>
                    <a:pt x="411" y="652"/>
                  </a:lnTo>
                  <a:lnTo>
                    <a:pt x="708" y="652"/>
                  </a:lnTo>
                  <a:lnTo>
                    <a:pt x="714" y="652"/>
                  </a:lnTo>
                  <a:lnTo>
                    <a:pt x="721" y="653"/>
                  </a:lnTo>
                  <a:lnTo>
                    <a:pt x="727" y="655"/>
                  </a:lnTo>
                  <a:lnTo>
                    <a:pt x="732" y="656"/>
                  </a:lnTo>
                  <a:lnTo>
                    <a:pt x="744" y="663"/>
                  </a:lnTo>
                  <a:lnTo>
                    <a:pt x="756" y="670"/>
                  </a:lnTo>
                  <a:lnTo>
                    <a:pt x="765" y="679"/>
                  </a:lnTo>
                  <a:lnTo>
                    <a:pt x="773" y="688"/>
                  </a:lnTo>
                  <a:lnTo>
                    <a:pt x="776" y="695"/>
                  </a:lnTo>
                  <a:lnTo>
                    <a:pt x="779" y="700"/>
                  </a:lnTo>
                  <a:lnTo>
                    <a:pt x="781" y="706"/>
                  </a:lnTo>
                  <a:lnTo>
                    <a:pt x="783" y="712"/>
                  </a:lnTo>
                  <a:lnTo>
                    <a:pt x="812" y="838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4" name="Freeform 21"/>
            <p:cNvSpPr>
              <a:spLocks noEditPoints="1"/>
            </p:cNvSpPr>
            <p:nvPr/>
          </p:nvSpPr>
          <p:spPr bwMode="auto">
            <a:xfrm>
              <a:off x="2542" y="2662"/>
              <a:ext cx="116" cy="120"/>
            </a:xfrm>
            <a:custGeom>
              <a:avLst/>
              <a:gdLst>
                <a:gd name="T0" fmla="*/ 62 w 813"/>
                <a:gd name="T1" fmla="*/ 0 h 840"/>
                <a:gd name="T2" fmla="*/ 50 w 813"/>
                <a:gd name="T3" fmla="*/ 2 h 840"/>
                <a:gd name="T4" fmla="*/ 38 w 813"/>
                <a:gd name="T5" fmla="*/ 6 h 840"/>
                <a:gd name="T6" fmla="*/ 28 w 813"/>
                <a:gd name="T7" fmla="*/ 11 h 840"/>
                <a:gd name="T8" fmla="*/ 18 w 813"/>
                <a:gd name="T9" fmla="*/ 18 h 840"/>
                <a:gd name="T10" fmla="*/ 11 w 813"/>
                <a:gd name="T11" fmla="*/ 28 h 840"/>
                <a:gd name="T12" fmla="*/ 5 w 813"/>
                <a:gd name="T13" fmla="*/ 39 h 840"/>
                <a:gd name="T14" fmla="*/ 2 w 813"/>
                <a:gd name="T15" fmla="*/ 50 h 840"/>
                <a:gd name="T16" fmla="*/ 0 w 813"/>
                <a:gd name="T17" fmla="*/ 62 h 840"/>
                <a:gd name="T18" fmla="*/ 205 w 813"/>
                <a:gd name="T19" fmla="*/ 840 h 840"/>
                <a:gd name="T20" fmla="*/ 500 w 813"/>
                <a:gd name="T21" fmla="*/ 628 h 840"/>
                <a:gd name="T22" fmla="*/ 536 w 813"/>
                <a:gd name="T23" fmla="*/ 627 h 840"/>
                <a:gd name="T24" fmla="*/ 571 w 813"/>
                <a:gd name="T25" fmla="*/ 621 h 840"/>
                <a:gd name="T26" fmla="*/ 603 w 813"/>
                <a:gd name="T27" fmla="*/ 614 h 840"/>
                <a:gd name="T28" fmla="*/ 634 w 813"/>
                <a:gd name="T29" fmla="*/ 604 h 840"/>
                <a:gd name="T30" fmla="*/ 661 w 813"/>
                <a:gd name="T31" fmla="*/ 590 h 840"/>
                <a:gd name="T32" fmla="*/ 687 w 813"/>
                <a:gd name="T33" fmla="*/ 575 h 840"/>
                <a:gd name="T34" fmla="*/ 710 w 813"/>
                <a:gd name="T35" fmla="*/ 557 h 840"/>
                <a:gd name="T36" fmla="*/ 731 w 813"/>
                <a:gd name="T37" fmla="*/ 538 h 840"/>
                <a:gd name="T38" fmla="*/ 750 w 813"/>
                <a:gd name="T39" fmla="*/ 516 h 840"/>
                <a:gd name="T40" fmla="*/ 766 w 813"/>
                <a:gd name="T41" fmla="*/ 491 h 840"/>
                <a:gd name="T42" fmla="*/ 780 w 813"/>
                <a:gd name="T43" fmla="*/ 466 h 840"/>
                <a:gd name="T44" fmla="*/ 792 w 813"/>
                <a:gd name="T45" fmla="*/ 438 h 840"/>
                <a:gd name="T46" fmla="*/ 801 w 813"/>
                <a:gd name="T47" fmla="*/ 410 h 840"/>
                <a:gd name="T48" fmla="*/ 808 w 813"/>
                <a:gd name="T49" fmla="*/ 379 h 840"/>
                <a:gd name="T50" fmla="*/ 811 w 813"/>
                <a:gd name="T51" fmla="*/ 347 h 840"/>
                <a:gd name="T52" fmla="*/ 813 w 813"/>
                <a:gd name="T53" fmla="*/ 314 h 840"/>
                <a:gd name="T54" fmla="*/ 811 w 813"/>
                <a:gd name="T55" fmla="*/ 281 h 840"/>
                <a:gd name="T56" fmla="*/ 807 w 813"/>
                <a:gd name="T57" fmla="*/ 249 h 840"/>
                <a:gd name="T58" fmla="*/ 799 w 813"/>
                <a:gd name="T59" fmla="*/ 219 h 840"/>
                <a:gd name="T60" fmla="*/ 789 w 813"/>
                <a:gd name="T61" fmla="*/ 190 h 840"/>
                <a:gd name="T62" fmla="*/ 776 w 813"/>
                <a:gd name="T63" fmla="*/ 162 h 840"/>
                <a:gd name="T64" fmla="*/ 761 w 813"/>
                <a:gd name="T65" fmla="*/ 136 h 840"/>
                <a:gd name="T66" fmla="*/ 743 w 813"/>
                <a:gd name="T67" fmla="*/ 113 h 840"/>
                <a:gd name="T68" fmla="*/ 723 w 813"/>
                <a:gd name="T69" fmla="*/ 91 h 840"/>
                <a:gd name="T70" fmla="*/ 702 w 813"/>
                <a:gd name="T71" fmla="*/ 70 h 840"/>
                <a:gd name="T72" fmla="*/ 677 w 813"/>
                <a:gd name="T73" fmla="*/ 52 h 840"/>
                <a:gd name="T74" fmla="*/ 652 w 813"/>
                <a:gd name="T75" fmla="*/ 38 h 840"/>
                <a:gd name="T76" fmla="*/ 624 w 813"/>
                <a:gd name="T77" fmla="*/ 25 h 840"/>
                <a:gd name="T78" fmla="*/ 595 w 813"/>
                <a:gd name="T79" fmla="*/ 14 h 840"/>
                <a:gd name="T80" fmla="*/ 564 w 813"/>
                <a:gd name="T81" fmla="*/ 7 h 840"/>
                <a:gd name="T82" fmla="*/ 533 w 813"/>
                <a:gd name="T83" fmla="*/ 2 h 840"/>
                <a:gd name="T84" fmla="*/ 500 w 813"/>
                <a:gd name="T85" fmla="*/ 0 h 840"/>
                <a:gd name="T86" fmla="*/ 205 w 813"/>
                <a:gd name="T87" fmla="*/ 439 h 840"/>
                <a:gd name="T88" fmla="*/ 500 w 813"/>
                <a:gd name="T89" fmla="*/ 190 h 840"/>
                <a:gd name="T90" fmla="*/ 519 w 813"/>
                <a:gd name="T91" fmla="*/ 192 h 840"/>
                <a:gd name="T92" fmla="*/ 538 w 813"/>
                <a:gd name="T93" fmla="*/ 198 h 840"/>
                <a:gd name="T94" fmla="*/ 556 w 813"/>
                <a:gd name="T95" fmla="*/ 208 h 840"/>
                <a:gd name="T96" fmla="*/ 573 w 813"/>
                <a:gd name="T97" fmla="*/ 221 h 840"/>
                <a:gd name="T98" fmla="*/ 587 w 813"/>
                <a:gd name="T99" fmla="*/ 240 h 840"/>
                <a:gd name="T100" fmla="*/ 598 w 813"/>
                <a:gd name="T101" fmla="*/ 261 h 840"/>
                <a:gd name="T102" fmla="*/ 605 w 813"/>
                <a:gd name="T103" fmla="*/ 286 h 840"/>
                <a:gd name="T104" fmla="*/ 608 w 813"/>
                <a:gd name="T105" fmla="*/ 314 h 840"/>
                <a:gd name="T106" fmla="*/ 605 w 813"/>
                <a:gd name="T107" fmla="*/ 343 h 840"/>
                <a:gd name="T108" fmla="*/ 598 w 813"/>
                <a:gd name="T109" fmla="*/ 367 h 840"/>
                <a:gd name="T110" fmla="*/ 587 w 813"/>
                <a:gd name="T111" fmla="*/ 388 h 840"/>
                <a:gd name="T112" fmla="*/ 573 w 813"/>
                <a:gd name="T113" fmla="*/ 406 h 840"/>
                <a:gd name="T114" fmla="*/ 556 w 813"/>
                <a:gd name="T115" fmla="*/ 420 h 840"/>
                <a:gd name="T116" fmla="*/ 538 w 813"/>
                <a:gd name="T117" fmla="*/ 431 h 840"/>
                <a:gd name="T118" fmla="*/ 519 w 813"/>
                <a:gd name="T119" fmla="*/ 437 h 840"/>
                <a:gd name="T120" fmla="*/ 500 w 813"/>
                <a:gd name="T121" fmla="*/ 439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13" h="840">
                  <a:moveTo>
                    <a:pt x="500" y="0"/>
                  </a:moveTo>
                  <a:lnTo>
                    <a:pt x="62" y="0"/>
                  </a:lnTo>
                  <a:lnTo>
                    <a:pt x="55" y="1"/>
                  </a:lnTo>
                  <a:lnTo>
                    <a:pt x="50" y="2"/>
                  </a:lnTo>
                  <a:lnTo>
                    <a:pt x="43" y="4"/>
                  </a:lnTo>
                  <a:lnTo>
                    <a:pt x="38" y="6"/>
                  </a:lnTo>
                  <a:lnTo>
                    <a:pt x="33" y="8"/>
                  </a:lnTo>
                  <a:lnTo>
                    <a:pt x="28" y="11"/>
                  </a:lnTo>
                  <a:lnTo>
                    <a:pt x="22" y="15"/>
                  </a:lnTo>
                  <a:lnTo>
                    <a:pt x="18" y="18"/>
                  </a:lnTo>
                  <a:lnTo>
                    <a:pt x="15" y="24"/>
                  </a:lnTo>
                  <a:lnTo>
                    <a:pt x="11" y="28"/>
                  </a:lnTo>
                  <a:lnTo>
                    <a:pt x="7" y="33"/>
                  </a:lnTo>
                  <a:lnTo>
                    <a:pt x="5" y="39"/>
                  </a:lnTo>
                  <a:lnTo>
                    <a:pt x="3" y="44"/>
                  </a:lnTo>
                  <a:lnTo>
                    <a:pt x="2" y="50"/>
                  </a:lnTo>
                  <a:lnTo>
                    <a:pt x="1" y="56"/>
                  </a:lnTo>
                  <a:lnTo>
                    <a:pt x="0" y="62"/>
                  </a:lnTo>
                  <a:lnTo>
                    <a:pt x="0" y="840"/>
                  </a:lnTo>
                  <a:lnTo>
                    <a:pt x="205" y="840"/>
                  </a:lnTo>
                  <a:lnTo>
                    <a:pt x="205" y="628"/>
                  </a:lnTo>
                  <a:lnTo>
                    <a:pt x="500" y="628"/>
                  </a:lnTo>
                  <a:lnTo>
                    <a:pt x="518" y="628"/>
                  </a:lnTo>
                  <a:lnTo>
                    <a:pt x="536" y="627"/>
                  </a:lnTo>
                  <a:lnTo>
                    <a:pt x="554" y="624"/>
                  </a:lnTo>
                  <a:lnTo>
                    <a:pt x="571" y="621"/>
                  </a:lnTo>
                  <a:lnTo>
                    <a:pt x="587" y="618"/>
                  </a:lnTo>
                  <a:lnTo>
                    <a:pt x="603" y="614"/>
                  </a:lnTo>
                  <a:lnTo>
                    <a:pt x="619" y="610"/>
                  </a:lnTo>
                  <a:lnTo>
                    <a:pt x="634" y="604"/>
                  </a:lnTo>
                  <a:lnTo>
                    <a:pt x="647" y="598"/>
                  </a:lnTo>
                  <a:lnTo>
                    <a:pt x="661" y="590"/>
                  </a:lnTo>
                  <a:lnTo>
                    <a:pt x="674" y="584"/>
                  </a:lnTo>
                  <a:lnTo>
                    <a:pt x="687" y="575"/>
                  </a:lnTo>
                  <a:lnTo>
                    <a:pt x="698" y="567"/>
                  </a:lnTo>
                  <a:lnTo>
                    <a:pt x="710" y="557"/>
                  </a:lnTo>
                  <a:lnTo>
                    <a:pt x="721" y="548"/>
                  </a:lnTo>
                  <a:lnTo>
                    <a:pt x="731" y="538"/>
                  </a:lnTo>
                  <a:lnTo>
                    <a:pt x="741" y="528"/>
                  </a:lnTo>
                  <a:lnTo>
                    <a:pt x="750" y="516"/>
                  </a:lnTo>
                  <a:lnTo>
                    <a:pt x="759" y="504"/>
                  </a:lnTo>
                  <a:lnTo>
                    <a:pt x="766" y="491"/>
                  </a:lnTo>
                  <a:lnTo>
                    <a:pt x="774" y="479"/>
                  </a:lnTo>
                  <a:lnTo>
                    <a:pt x="780" y="466"/>
                  </a:lnTo>
                  <a:lnTo>
                    <a:pt x="787" y="452"/>
                  </a:lnTo>
                  <a:lnTo>
                    <a:pt x="792" y="438"/>
                  </a:lnTo>
                  <a:lnTo>
                    <a:pt x="797" y="425"/>
                  </a:lnTo>
                  <a:lnTo>
                    <a:pt x="801" y="410"/>
                  </a:lnTo>
                  <a:lnTo>
                    <a:pt x="805" y="395"/>
                  </a:lnTo>
                  <a:lnTo>
                    <a:pt x="808" y="379"/>
                  </a:lnTo>
                  <a:lnTo>
                    <a:pt x="810" y="363"/>
                  </a:lnTo>
                  <a:lnTo>
                    <a:pt x="811" y="347"/>
                  </a:lnTo>
                  <a:lnTo>
                    <a:pt x="812" y="331"/>
                  </a:lnTo>
                  <a:lnTo>
                    <a:pt x="813" y="314"/>
                  </a:lnTo>
                  <a:lnTo>
                    <a:pt x="812" y="298"/>
                  </a:lnTo>
                  <a:lnTo>
                    <a:pt x="811" y="281"/>
                  </a:lnTo>
                  <a:lnTo>
                    <a:pt x="809" y="265"/>
                  </a:lnTo>
                  <a:lnTo>
                    <a:pt x="807" y="249"/>
                  </a:lnTo>
                  <a:lnTo>
                    <a:pt x="804" y="234"/>
                  </a:lnTo>
                  <a:lnTo>
                    <a:pt x="799" y="219"/>
                  </a:lnTo>
                  <a:lnTo>
                    <a:pt x="794" y="204"/>
                  </a:lnTo>
                  <a:lnTo>
                    <a:pt x="789" y="190"/>
                  </a:lnTo>
                  <a:lnTo>
                    <a:pt x="783" y="176"/>
                  </a:lnTo>
                  <a:lnTo>
                    <a:pt x="776" y="162"/>
                  </a:lnTo>
                  <a:lnTo>
                    <a:pt x="769" y="149"/>
                  </a:lnTo>
                  <a:lnTo>
                    <a:pt x="761" y="136"/>
                  </a:lnTo>
                  <a:lnTo>
                    <a:pt x="753" y="125"/>
                  </a:lnTo>
                  <a:lnTo>
                    <a:pt x="743" y="113"/>
                  </a:lnTo>
                  <a:lnTo>
                    <a:pt x="733" y="101"/>
                  </a:lnTo>
                  <a:lnTo>
                    <a:pt x="723" y="91"/>
                  </a:lnTo>
                  <a:lnTo>
                    <a:pt x="712" y="80"/>
                  </a:lnTo>
                  <a:lnTo>
                    <a:pt x="702" y="70"/>
                  </a:lnTo>
                  <a:lnTo>
                    <a:pt x="690" y="61"/>
                  </a:lnTo>
                  <a:lnTo>
                    <a:pt x="677" y="52"/>
                  </a:lnTo>
                  <a:lnTo>
                    <a:pt x="664" y="45"/>
                  </a:lnTo>
                  <a:lnTo>
                    <a:pt x="652" y="38"/>
                  </a:lnTo>
                  <a:lnTo>
                    <a:pt x="638" y="31"/>
                  </a:lnTo>
                  <a:lnTo>
                    <a:pt x="624" y="25"/>
                  </a:lnTo>
                  <a:lnTo>
                    <a:pt x="609" y="19"/>
                  </a:lnTo>
                  <a:lnTo>
                    <a:pt x="595" y="14"/>
                  </a:lnTo>
                  <a:lnTo>
                    <a:pt x="579" y="10"/>
                  </a:lnTo>
                  <a:lnTo>
                    <a:pt x="564" y="7"/>
                  </a:lnTo>
                  <a:lnTo>
                    <a:pt x="548" y="5"/>
                  </a:lnTo>
                  <a:lnTo>
                    <a:pt x="533" y="2"/>
                  </a:lnTo>
                  <a:lnTo>
                    <a:pt x="517" y="1"/>
                  </a:lnTo>
                  <a:lnTo>
                    <a:pt x="500" y="0"/>
                  </a:lnTo>
                  <a:close/>
                  <a:moveTo>
                    <a:pt x="500" y="439"/>
                  </a:moveTo>
                  <a:lnTo>
                    <a:pt x="205" y="439"/>
                  </a:lnTo>
                  <a:lnTo>
                    <a:pt x="205" y="190"/>
                  </a:lnTo>
                  <a:lnTo>
                    <a:pt x="500" y="190"/>
                  </a:lnTo>
                  <a:lnTo>
                    <a:pt x="509" y="190"/>
                  </a:lnTo>
                  <a:lnTo>
                    <a:pt x="519" y="192"/>
                  </a:lnTo>
                  <a:lnTo>
                    <a:pt x="528" y="194"/>
                  </a:lnTo>
                  <a:lnTo>
                    <a:pt x="538" y="198"/>
                  </a:lnTo>
                  <a:lnTo>
                    <a:pt x="546" y="202"/>
                  </a:lnTo>
                  <a:lnTo>
                    <a:pt x="556" y="208"/>
                  </a:lnTo>
                  <a:lnTo>
                    <a:pt x="564" y="214"/>
                  </a:lnTo>
                  <a:lnTo>
                    <a:pt x="573" y="221"/>
                  </a:lnTo>
                  <a:lnTo>
                    <a:pt x="580" y="230"/>
                  </a:lnTo>
                  <a:lnTo>
                    <a:pt x="587" y="240"/>
                  </a:lnTo>
                  <a:lnTo>
                    <a:pt x="593" y="250"/>
                  </a:lnTo>
                  <a:lnTo>
                    <a:pt x="598" y="261"/>
                  </a:lnTo>
                  <a:lnTo>
                    <a:pt x="603" y="272"/>
                  </a:lnTo>
                  <a:lnTo>
                    <a:pt x="605" y="286"/>
                  </a:lnTo>
                  <a:lnTo>
                    <a:pt x="607" y="300"/>
                  </a:lnTo>
                  <a:lnTo>
                    <a:pt x="608" y="314"/>
                  </a:lnTo>
                  <a:lnTo>
                    <a:pt x="607" y="329"/>
                  </a:lnTo>
                  <a:lnTo>
                    <a:pt x="605" y="343"/>
                  </a:lnTo>
                  <a:lnTo>
                    <a:pt x="603" y="355"/>
                  </a:lnTo>
                  <a:lnTo>
                    <a:pt x="598" y="367"/>
                  </a:lnTo>
                  <a:lnTo>
                    <a:pt x="593" y="379"/>
                  </a:lnTo>
                  <a:lnTo>
                    <a:pt x="587" y="388"/>
                  </a:lnTo>
                  <a:lnTo>
                    <a:pt x="580" y="398"/>
                  </a:lnTo>
                  <a:lnTo>
                    <a:pt x="573" y="406"/>
                  </a:lnTo>
                  <a:lnTo>
                    <a:pt x="564" y="414"/>
                  </a:lnTo>
                  <a:lnTo>
                    <a:pt x="556" y="420"/>
                  </a:lnTo>
                  <a:lnTo>
                    <a:pt x="546" y="427"/>
                  </a:lnTo>
                  <a:lnTo>
                    <a:pt x="538" y="431"/>
                  </a:lnTo>
                  <a:lnTo>
                    <a:pt x="528" y="434"/>
                  </a:lnTo>
                  <a:lnTo>
                    <a:pt x="519" y="437"/>
                  </a:lnTo>
                  <a:lnTo>
                    <a:pt x="509" y="438"/>
                  </a:lnTo>
                  <a:lnTo>
                    <a:pt x="500" y="439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5" name="Freeform 22"/>
            <p:cNvSpPr>
              <a:spLocks/>
            </p:cNvSpPr>
            <p:nvPr/>
          </p:nvSpPr>
          <p:spPr bwMode="auto">
            <a:xfrm>
              <a:off x="3594" y="2662"/>
              <a:ext cx="107" cy="120"/>
            </a:xfrm>
            <a:custGeom>
              <a:avLst/>
              <a:gdLst>
                <a:gd name="T0" fmla="*/ 206 w 750"/>
                <a:gd name="T1" fmla="*/ 664 h 840"/>
                <a:gd name="T2" fmla="*/ 686 w 750"/>
                <a:gd name="T3" fmla="*/ 502 h 840"/>
                <a:gd name="T4" fmla="*/ 206 w 750"/>
                <a:gd name="T5" fmla="*/ 339 h 840"/>
                <a:gd name="T6" fmla="*/ 648 w 750"/>
                <a:gd name="T7" fmla="*/ 178 h 840"/>
                <a:gd name="T8" fmla="*/ 673 w 750"/>
                <a:gd name="T9" fmla="*/ 175 h 840"/>
                <a:gd name="T10" fmla="*/ 685 w 750"/>
                <a:gd name="T11" fmla="*/ 170 h 840"/>
                <a:gd name="T12" fmla="*/ 695 w 750"/>
                <a:gd name="T13" fmla="*/ 164 h 840"/>
                <a:gd name="T14" fmla="*/ 704 w 750"/>
                <a:gd name="T15" fmla="*/ 157 h 840"/>
                <a:gd name="T16" fmla="*/ 712 w 750"/>
                <a:gd name="T17" fmla="*/ 146 h 840"/>
                <a:gd name="T18" fmla="*/ 718 w 750"/>
                <a:gd name="T19" fmla="*/ 133 h 840"/>
                <a:gd name="T20" fmla="*/ 722 w 750"/>
                <a:gd name="T21" fmla="*/ 118 h 840"/>
                <a:gd name="T22" fmla="*/ 62 w 750"/>
                <a:gd name="T23" fmla="*/ 0 h 840"/>
                <a:gd name="T24" fmla="*/ 50 w 750"/>
                <a:gd name="T25" fmla="*/ 1 h 840"/>
                <a:gd name="T26" fmla="*/ 39 w 750"/>
                <a:gd name="T27" fmla="*/ 6 h 840"/>
                <a:gd name="T28" fmla="*/ 28 w 750"/>
                <a:gd name="T29" fmla="*/ 11 h 840"/>
                <a:gd name="T30" fmla="*/ 19 w 750"/>
                <a:gd name="T31" fmla="*/ 18 h 840"/>
                <a:gd name="T32" fmla="*/ 11 w 750"/>
                <a:gd name="T33" fmla="*/ 28 h 840"/>
                <a:gd name="T34" fmla="*/ 6 w 750"/>
                <a:gd name="T35" fmla="*/ 39 h 840"/>
                <a:gd name="T36" fmla="*/ 2 w 750"/>
                <a:gd name="T37" fmla="*/ 50 h 840"/>
                <a:gd name="T38" fmla="*/ 0 w 750"/>
                <a:gd name="T39" fmla="*/ 62 h 840"/>
                <a:gd name="T40" fmla="*/ 1 w 750"/>
                <a:gd name="T41" fmla="*/ 785 h 840"/>
                <a:gd name="T42" fmla="*/ 4 w 750"/>
                <a:gd name="T43" fmla="*/ 798 h 840"/>
                <a:gd name="T44" fmla="*/ 9 w 750"/>
                <a:gd name="T45" fmla="*/ 808 h 840"/>
                <a:gd name="T46" fmla="*/ 15 w 750"/>
                <a:gd name="T47" fmla="*/ 818 h 840"/>
                <a:gd name="T48" fmla="*/ 24 w 750"/>
                <a:gd name="T49" fmla="*/ 826 h 840"/>
                <a:gd name="T50" fmla="*/ 33 w 750"/>
                <a:gd name="T51" fmla="*/ 833 h 840"/>
                <a:gd name="T52" fmla="*/ 44 w 750"/>
                <a:gd name="T53" fmla="*/ 838 h 840"/>
                <a:gd name="T54" fmla="*/ 57 w 750"/>
                <a:gd name="T55" fmla="*/ 840 h 840"/>
                <a:gd name="T56" fmla="*/ 750 w 750"/>
                <a:gd name="T57" fmla="*/ 840 h 840"/>
                <a:gd name="T58" fmla="*/ 720 w 750"/>
                <a:gd name="T59" fmla="*/ 716 h 840"/>
                <a:gd name="T60" fmla="*/ 715 w 750"/>
                <a:gd name="T61" fmla="*/ 701 h 840"/>
                <a:gd name="T62" fmla="*/ 708 w 750"/>
                <a:gd name="T63" fmla="*/ 690 h 840"/>
                <a:gd name="T64" fmla="*/ 700 w 750"/>
                <a:gd name="T65" fmla="*/ 681 h 840"/>
                <a:gd name="T66" fmla="*/ 690 w 750"/>
                <a:gd name="T67" fmla="*/ 673 h 840"/>
                <a:gd name="T68" fmla="*/ 679 w 750"/>
                <a:gd name="T69" fmla="*/ 668 h 840"/>
                <a:gd name="T70" fmla="*/ 661 w 750"/>
                <a:gd name="T71" fmla="*/ 664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50" h="840">
                  <a:moveTo>
                    <a:pt x="648" y="664"/>
                  </a:moveTo>
                  <a:lnTo>
                    <a:pt x="206" y="664"/>
                  </a:lnTo>
                  <a:lnTo>
                    <a:pt x="206" y="502"/>
                  </a:lnTo>
                  <a:lnTo>
                    <a:pt x="686" y="502"/>
                  </a:lnTo>
                  <a:lnTo>
                    <a:pt x="686" y="339"/>
                  </a:lnTo>
                  <a:lnTo>
                    <a:pt x="206" y="339"/>
                  </a:lnTo>
                  <a:lnTo>
                    <a:pt x="206" y="178"/>
                  </a:lnTo>
                  <a:lnTo>
                    <a:pt x="648" y="178"/>
                  </a:lnTo>
                  <a:lnTo>
                    <a:pt x="661" y="177"/>
                  </a:lnTo>
                  <a:lnTo>
                    <a:pt x="673" y="175"/>
                  </a:lnTo>
                  <a:lnTo>
                    <a:pt x="679" y="173"/>
                  </a:lnTo>
                  <a:lnTo>
                    <a:pt x="685" y="170"/>
                  </a:lnTo>
                  <a:lnTo>
                    <a:pt x="690" y="168"/>
                  </a:lnTo>
                  <a:lnTo>
                    <a:pt x="695" y="164"/>
                  </a:lnTo>
                  <a:lnTo>
                    <a:pt x="700" y="161"/>
                  </a:lnTo>
                  <a:lnTo>
                    <a:pt x="704" y="157"/>
                  </a:lnTo>
                  <a:lnTo>
                    <a:pt x="708" y="151"/>
                  </a:lnTo>
                  <a:lnTo>
                    <a:pt x="712" y="146"/>
                  </a:lnTo>
                  <a:lnTo>
                    <a:pt x="715" y="140"/>
                  </a:lnTo>
                  <a:lnTo>
                    <a:pt x="718" y="133"/>
                  </a:lnTo>
                  <a:lnTo>
                    <a:pt x="720" y="126"/>
                  </a:lnTo>
                  <a:lnTo>
                    <a:pt x="722" y="118"/>
                  </a:lnTo>
                  <a:lnTo>
                    <a:pt x="750" y="0"/>
                  </a:lnTo>
                  <a:lnTo>
                    <a:pt x="62" y="0"/>
                  </a:lnTo>
                  <a:lnTo>
                    <a:pt x="57" y="1"/>
                  </a:lnTo>
                  <a:lnTo>
                    <a:pt x="50" y="1"/>
                  </a:lnTo>
                  <a:lnTo>
                    <a:pt x="44" y="4"/>
                  </a:lnTo>
                  <a:lnTo>
                    <a:pt x="39" y="6"/>
                  </a:lnTo>
                  <a:lnTo>
                    <a:pt x="33" y="8"/>
                  </a:lnTo>
                  <a:lnTo>
                    <a:pt x="28" y="11"/>
                  </a:lnTo>
                  <a:lnTo>
                    <a:pt x="24" y="15"/>
                  </a:lnTo>
                  <a:lnTo>
                    <a:pt x="19" y="18"/>
                  </a:lnTo>
                  <a:lnTo>
                    <a:pt x="15" y="23"/>
                  </a:lnTo>
                  <a:lnTo>
                    <a:pt x="11" y="28"/>
                  </a:lnTo>
                  <a:lnTo>
                    <a:pt x="9" y="33"/>
                  </a:lnTo>
                  <a:lnTo>
                    <a:pt x="6" y="39"/>
                  </a:lnTo>
                  <a:lnTo>
                    <a:pt x="4" y="44"/>
                  </a:lnTo>
                  <a:lnTo>
                    <a:pt x="2" y="50"/>
                  </a:lnTo>
                  <a:lnTo>
                    <a:pt x="1" y="56"/>
                  </a:lnTo>
                  <a:lnTo>
                    <a:pt x="0" y="62"/>
                  </a:lnTo>
                  <a:lnTo>
                    <a:pt x="0" y="779"/>
                  </a:lnTo>
                  <a:lnTo>
                    <a:pt x="1" y="785"/>
                  </a:lnTo>
                  <a:lnTo>
                    <a:pt x="2" y="791"/>
                  </a:lnTo>
                  <a:lnTo>
                    <a:pt x="4" y="798"/>
                  </a:lnTo>
                  <a:lnTo>
                    <a:pt x="6" y="803"/>
                  </a:lnTo>
                  <a:lnTo>
                    <a:pt x="9" y="808"/>
                  </a:lnTo>
                  <a:lnTo>
                    <a:pt x="11" y="814"/>
                  </a:lnTo>
                  <a:lnTo>
                    <a:pt x="15" y="818"/>
                  </a:lnTo>
                  <a:lnTo>
                    <a:pt x="19" y="822"/>
                  </a:lnTo>
                  <a:lnTo>
                    <a:pt x="24" y="826"/>
                  </a:lnTo>
                  <a:lnTo>
                    <a:pt x="28" y="830"/>
                  </a:lnTo>
                  <a:lnTo>
                    <a:pt x="33" y="833"/>
                  </a:lnTo>
                  <a:lnTo>
                    <a:pt x="39" y="836"/>
                  </a:lnTo>
                  <a:lnTo>
                    <a:pt x="44" y="838"/>
                  </a:lnTo>
                  <a:lnTo>
                    <a:pt x="50" y="839"/>
                  </a:lnTo>
                  <a:lnTo>
                    <a:pt x="57" y="840"/>
                  </a:lnTo>
                  <a:lnTo>
                    <a:pt x="62" y="840"/>
                  </a:lnTo>
                  <a:lnTo>
                    <a:pt x="750" y="840"/>
                  </a:lnTo>
                  <a:lnTo>
                    <a:pt x="722" y="723"/>
                  </a:lnTo>
                  <a:lnTo>
                    <a:pt x="720" y="716"/>
                  </a:lnTo>
                  <a:lnTo>
                    <a:pt x="718" y="708"/>
                  </a:lnTo>
                  <a:lnTo>
                    <a:pt x="715" y="701"/>
                  </a:lnTo>
                  <a:lnTo>
                    <a:pt x="712" y="696"/>
                  </a:lnTo>
                  <a:lnTo>
                    <a:pt x="708" y="690"/>
                  </a:lnTo>
                  <a:lnTo>
                    <a:pt x="704" y="685"/>
                  </a:lnTo>
                  <a:lnTo>
                    <a:pt x="700" y="681"/>
                  </a:lnTo>
                  <a:lnTo>
                    <a:pt x="695" y="676"/>
                  </a:lnTo>
                  <a:lnTo>
                    <a:pt x="690" y="673"/>
                  </a:lnTo>
                  <a:lnTo>
                    <a:pt x="685" y="671"/>
                  </a:lnTo>
                  <a:lnTo>
                    <a:pt x="679" y="668"/>
                  </a:lnTo>
                  <a:lnTo>
                    <a:pt x="673" y="667"/>
                  </a:lnTo>
                  <a:lnTo>
                    <a:pt x="661" y="664"/>
                  </a:lnTo>
                  <a:lnTo>
                    <a:pt x="648" y="664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6" name="Freeform 23"/>
            <p:cNvSpPr>
              <a:spLocks/>
            </p:cNvSpPr>
            <p:nvPr/>
          </p:nvSpPr>
          <p:spPr bwMode="auto">
            <a:xfrm>
              <a:off x="3459" y="2662"/>
              <a:ext cx="115" cy="120"/>
            </a:xfrm>
            <a:custGeom>
              <a:avLst/>
              <a:gdLst>
                <a:gd name="T0" fmla="*/ 0 w 810"/>
                <a:gd name="T1" fmla="*/ 840 h 840"/>
                <a:gd name="T2" fmla="*/ 0 w 810"/>
                <a:gd name="T3" fmla="*/ 0 h 840"/>
                <a:gd name="T4" fmla="*/ 205 w 810"/>
                <a:gd name="T5" fmla="*/ 0 h 840"/>
                <a:gd name="T6" fmla="*/ 205 w 810"/>
                <a:gd name="T7" fmla="*/ 555 h 840"/>
                <a:gd name="T8" fmla="*/ 560 w 810"/>
                <a:gd name="T9" fmla="*/ 50 h 840"/>
                <a:gd name="T10" fmla="*/ 569 w 810"/>
                <a:gd name="T11" fmla="*/ 41 h 840"/>
                <a:gd name="T12" fmla="*/ 579 w 810"/>
                <a:gd name="T13" fmla="*/ 31 h 840"/>
                <a:gd name="T14" fmla="*/ 591 w 810"/>
                <a:gd name="T15" fmla="*/ 23 h 840"/>
                <a:gd name="T16" fmla="*/ 604 w 810"/>
                <a:gd name="T17" fmla="*/ 15 h 840"/>
                <a:gd name="T18" fmla="*/ 618 w 810"/>
                <a:gd name="T19" fmla="*/ 9 h 840"/>
                <a:gd name="T20" fmla="*/ 631 w 810"/>
                <a:gd name="T21" fmla="*/ 5 h 840"/>
                <a:gd name="T22" fmla="*/ 645 w 810"/>
                <a:gd name="T23" fmla="*/ 1 h 840"/>
                <a:gd name="T24" fmla="*/ 658 w 810"/>
                <a:gd name="T25" fmla="*/ 0 h 840"/>
                <a:gd name="T26" fmla="*/ 810 w 810"/>
                <a:gd name="T27" fmla="*/ 0 h 840"/>
                <a:gd name="T28" fmla="*/ 810 w 810"/>
                <a:gd name="T29" fmla="*/ 840 h 840"/>
                <a:gd name="T30" fmla="*/ 605 w 810"/>
                <a:gd name="T31" fmla="*/ 840 h 840"/>
                <a:gd name="T32" fmla="*/ 605 w 810"/>
                <a:gd name="T33" fmla="*/ 286 h 840"/>
                <a:gd name="T34" fmla="*/ 250 w 810"/>
                <a:gd name="T35" fmla="*/ 791 h 840"/>
                <a:gd name="T36" fmla="*/ 241 w 810"/>
                <a:gd name="T37" fmla="*/ 801 h 840"/>
                <a:gd name="T38" fmla="*/ 231 w 810"/>
                <a:gd name="T39" fmla="*/ 810 h 840"/>
                <a:gd name="T40" fmla="*/ 219 w 810"/>
                <a:gd name="T41" fmla="*/ 819 h 840"/>
                <a:gd name="T42" fmla="*/ 206 w 810"/>
                <a:gd name="T43" fmla="*/ 826 h 840"/>
                <a:gd name="T44" fmla="*/ 192 w 810"/>
                <a:gd name="T45" fmla="*/ 832 h 840"/>
                <a:gd name="T46" fmla="*/ 179 w 810"/>
                <a:gd name="T47" fmla="*/ 837 h 840"/>
                <a:gd name="T48" fmla="*/ 166 w 810"/>
                <a:gd name="T49" fmla="*/ 839 h 840"/>
                <a:gd name="T50" fmla="*/ 152 w 810"/>
                <a:gd name="T51" fmla="*/ 840 h 840"/>
                <a:gd name="T52" fmla="*/ 0 w 810"/>
                <a:gd name="T53" fmla="*/ 840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10" h="840">
                  <a:moveTo>
                    <a:pt x="0" y="840"/>
                  </a:moveTo>
                  <a:lnTo>
                    <a:pt x="0" y="0"/>
                  </a:lnTo>
                  <a:lnTo>
                    <a:pt x="205" y="0"/>
                  </a:lnTo>
                  <a:lnTo>
                    <a:pt x="205" y="555"/>
                  </a:lnTo>
                  <a:lnTo>
                    <a:pt x="560" y="50"/>
                  </a:lnTo>
                  <a:lnTo>
                    <a:pt x="569" y="41"/>
                  </a:lnTo>
                  <a:lnTo>
                    <a:pt x="579" y="31"/>
                  </a:lnTo>
                  <a:lnTo>
                    <a:pt x="591" y="23"/>
                  </a:lnTo>
                  <a:lnTo>
                    <a:pt x="604" y="15"/>
                  </a:lnTo>
                  <a:lnTo>
                    <a:pt x="618" y="9"/>
                  </a:lnTo>
                  <a:lnTo>
                    <a:pt x="631" y="5"/>
                  </a:lnTo>
                  <a:lnTo>
                    <a:pt x="645" y="1"/>
                  </a:lnTo>
                  <a:lnTo>
                    <a:pt x="658" y="0"/>
                  </a:lnTo>
                  <a:lnTo>
                    <a:pt x="810" y="0"/>
                  </a:lnTo>
                  <a:lnTo>
                    <a:pt x="810" y="840"/>
                  </a:lnTo>
                  <a:lnTo>
                    <a:pt x="605" y="840"/>
                  </a:lnTo>
                  <a:lnTo>
                    <a:pt x="605" y="286"/>
                  </a:lnTo>
                  <a:lnTo>
                    <a:pt x="250" y="791"/>
                  </a:lnTo>
                  <a:lnTo>
                    <a:pt x="241" y="801"/>
                  </a:lnTo>
                  <a:lnTo>
                    <a:pt x="231" y="810"/>
                  </a:lnTo>
                  <a:lnTo>
                    <a:pt x="219" y="819"/>
                  </a:lnTo>
                  <a:lnTo>
                    <a:pt x="206" y="826"/>
                  </a:lnTo>
                  <a:lnTo>
                    <a:pt x="192" y="832"/>
                  </a:lnTo>
                  <a:lnTo>
                    <a:pt x="179" y="837"/>
                  </a:lnTo>
                  <a:lnTo>
                    <a:pt x="166" y="839"/>
                  </a:lnTo>
                  <a:lnTo>
                    <a:pt x="152" y="840"/>
                  </a:lnTo>
                  <a:lnTo>
                    <a:pt x="0" y="840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7" name="Freeform 24"/>
            <p:cNvSpPr>
              <a:spLocks/>
            </p:cNvSpPr>
            <p:nvPr/>
          </p:nvSpPr>
          <p:spPr bwMode="auto">
            <a:xfrm>
              <a:off x="2783" y="2662"/>
              <a:ext cx="130" cy="120"/>
            </a:xfrm>
            <a:custGeom>
              <a:avLst/>
              <a:gdLst>
                <a:gd name="T0" fmla="*/ 618 w 910"/>
                <a:gd name="T1" fmla="*/ 416 h 840"/>
                <a:gd name="T2" fmla="*/ 904 w 910"/>
                <a:gd name="T3" fmla="*/ 0 h 840"/>
                <a:gd name="T4" fmla="*/ 716 w 910"/>
                <a:gd name="T5" fmla="*/ 0 h 840"/>
                <a:gd name="T6" fmla="*/ 701 w 910"/>
                <a:gd name="T7" fmla="*/ 1 h 840"/>
                <a:gd name="T8" fmla="*/ 687 w 910"/>
                <a:gd name="T9" fmla="*/ 4 h 840"/>
                <a:gd name="T10" fmla="*/ 674 w 910"/>
                <a:gd name="T11" fmla="*/ 7 h 840"/>
                <a:gd name="T12" fmla="*/ 663 w 910"/>
                <a:gd name="T13" fmla="*/ 12 h 840"/>
                <a:gd name="T14" fmla="*/ 652 w 910"/>
                <a:gd name="T15" fmla="*/ 18 h 840"/>
                <a:gd name="T16" fmla="*/ 641 w 910"/>
                <a:gd name="T17" fmla="*/ 28 h 840"/>
                <a:gd name="T18" fmla="*/ 631 w 910"/>
                <a:gd name="T19" fmla="*/ 39 h 840"/>
                <a:gd name="T20" fmla="*/ 621 w 910"/>
                <a:gd name="T21" fmla="*/ 52 h 840"/>
                <a:gd name="T22" fmla="*/ 469 w 910"/>
                <a:gd name="T23" fmla="*/ 292 h 840"/>
                <a:gd name="T24" fmla="*/ 442 w 910"/>
                <a:gd name="T25" fmla="*/ 292 h 840"/>
                <a:gd name="T26" fmla="*/ 289 w 910"/>
                <a:gd name="T27" fmla="*/ 52 h 840"/>
                <a:gd name="T28" fmla="*/ 280 w 910"/>
                <a:gd name="T29" fmla="*/ 39 h 840"/>
                <a:gd name="T30" fmla="*/ 269 w 910"/>
                <a:gd name="T31" fmla="*/ 28 h 840"/>
                <a:gd name="T32" fmla="*/ 259 w 910"/>
                <a:gd name="T33" fmla="*/ 18 h 840"/>
                <a:gd name="T34" fmla="*/ 248 w 910"/>
                <a:gd name="T35" fmla="*/ 12 h 840"/>
                <a:gd name="T36" fmla="*/ 235 w 910"/>
                <a:gd name="T37" fmla="*/ 7 h 840"/>
                <a:gd name="T38" fmla="*/ 223 w 910"/>
                <a:gd name="T39" fmla="*/ 4 h 840"/>
                <a:gd name="T40" fmla="*/ 210 w 910"/>
                <a:gd name="T41" fmla="*/ 1 h 840"/>
                <a:gd name="T42" fmla="*/ 195 w 910"/>
                <a:gd name="T43" fmla="*/ 0 h 840"/>
                <a:gd name="T44" fmla="*/ 0 w 910"/>
                <a:gd name="T45" fmla="*/ 0 h 840"/>
                <a:gd name="T46" fmla="*/ 293 w 910"/>
                <a:gd name="T47" fmla="*/ 425 h 840"/>
                <a:gd name="T48" fmla="*/ 7 w 910"/>
                <a:gd name="T49" fmla="*/ 840 h 840"/>
                <a:gd name="T50" fmla="*/ 195 w 910"/>
                <a:gd name="T51" fmla="*/ 840 h 840"/>
                <a:gd name="T52" fmla="*/ 210 w 910"/>
                <a:gd name="T53" fmla="*/ 840 h 840"/>
                <a:gd name="T54" fmla="*/ 223 w 910"/>
                <a:gd name="T55" fmla="*/ 838 h 840"/>
                <a:gd name="T56" fmla="*/ 235 w 910"/>
                <a:gd name="T57" fmla="*/ 835 h 840"/>
                <a:gd name="T58" fmla="*/ 248 w 910"/>
                <a:gd name="T59" fmla="*/ 830 h 840"/>
                <a:gd name="T60" fmla="*/ 259 w 910"/>
                <a:gd name="T61" fmla="*/ 822 h 840"/>
                <a:gd name="T62" fmla="*/ 269 w 910"/>
                <a:gd name="T63" fmla="*/ 814 h 840"/>
                <a:gd name="T64" fmla="*/ 280 w 910"/>
                <a:gd name="T65" fmla="*/ 802 h 840"/>
                <a:gd name="T66" fmla="*/ 289 w 910"/>
                <a:gd name="T67" fmla="*/ 789 h 840"/>
                <a:gd name="T68" fmla="*/ 442 w 910"/>
                <a:gd name="T69" fmla="*/ 549 h 840"/>
                <a:gd name="T70" fmla="*/ 469 w 910"/>
                <a:gd name="T71" fmla="*/ 549 h 840"/>
                <a:gd name="T72" fmla="*/ 621 w 910"/>
                <a:gd name="T73" fmla="*/ 789 h 840"/>
                <a:gd name="T74" fmla="*/ 631 w 910"/>
                <a:gd name="T75" fmla="*/ 802 h 840"/>
                <a:gd name="T76" fmla="*/ 641 w 910"/>
                <a:gd name="T77" fmla="*/ 814 h 840"/>
                <a:gd name="T78" fmla="*/ 652 w 910"/>
                <a:gd name="T79" fmla="*/ 822 h 840"/>
                <a:gd name="T80" fmla="*/ 663 w 910"/>
                <a:gd name="T81" fmla="*/ 830 h 840"/>
                <a:gd name="T82" fmla="*/ 674 w 910"/>
                <a:gd name="T83" fmla="*/ 835 h 840"/>
                <a:gd name="T84" fmla="*/ 687 w 910"/>
                <a:gd name="T85" fmla="*/ 838 h 840"/>
                <a:gd name="T86" fmla="*/ 701 w 910"/>
                <a:gd name="T87" fmla="*/ 840 h 840"/>
                <a:gd name="T88" fmla="*/ 716 w 910"/>
                <a:gd name="T89" fmla="*/ 840 h 840"/>
                <a:gd name="T90" fmla="*/ 910 w 910"/>
                <a:gd name="T91" fmla="*/ 840 h 840"/>
                <a:gd name="T92" fmla="*/ 618 w 910"/>
                <a:gd name="T93" fmla="*/ 416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10" h="840">
                  <a:moveTo>
                    <a:pt x="618" y="416"/>
                  </a:moveTo>
                  <a:lnTo>
                    <a:pt x="904" y="0"/>
                  </a:lnTo>
                  <a:lnTo>
                    <a:pt x="716" y="0"/>
                  </a:lnTo>
                  <a:lnTo>
                    <a:pt x="701" y="1"/>
                  </a:lnTo>
                  <a:lnTo>
                    <a:pt x="687" y="4"/>
                  </a:lnTo>
                  <a:lnTo>
                    <a:pt x="674" y="7"/>
                  </a:lnTo>
                  <a:lnTo>
                    <a:pt x="663" y="12"/>
                  </a:lnTo>
                  <a:lnTo>
                    <a:pt x="652" y="18"/>
                  </a:lnTo>
                  <a:lnTo>
                    <a:pt x="641" y="28"/>
                  </a:lnTo>
                  <a:lnTo>
                    <a:pt x="631" y="39"/>
                  </a:lnTo>
                  <a:lnTo>
                    <a:pt x="621" y="52"/>
                  </a:lnTo>
                  <a:lnTo>
                    <a:pt x="469" y="292"/>
                  </a:lnTo>
                  <a:lnTo>
                    <a:pt x="442" y="292"/>
                  </a:lnTo>
                  <a:lnTo>
                    <a:pt x="289" y="52"/>
                  </a:lnTo>
                  <a:lnTo>
                    <a:pt x="280" y="39"/>
                  </a:lnTo>
                  <a:lnTo>
                    <a:pt x="269" y="28"/>
                  </a:lnTo>
                  <a:lnTo>
                    <a:pt x="259" y="18"/>
                  </a:lnTo>
                  <a:lnTo>
                    <a:pt x="248" y="12"/>
                  </a:lnTo>
                  <a:lnTo>
                    <a:pt x="235" y="7"/>
                  </a:lnTo>
                  <a:lnTo>
                    <a:pt x="223" y="4"/>
                  </a:lnTo>
                  <a:lnTo>
                    <a:pt x="210" y="1"/>
                  </a:lnTo>
                  <a:lnTo>
                    <a:pt x="195" y="0"/>
                  </a:lnTo>
                  <a:lnTo>
                    <a:pt x="0" y="0"/>
                  </a:lnTo>
                  <a:lnTo>
                    <a:pt x="293" y="425"/>
                  </a:lnTo>
                  <a:lnTo>
                    <a:pt x="7" y="840"/>
                  </a:lnTo>
                  <a:lnTo>
                    <a:pt x="195" y="840"/>
                  </a:lnTo>
                  <a:lnTo>
                    <a:pt x="210" y="840"/>
                  </a:lnTo>
                  <a:lnTo>
                    <a:pt x="223" y="838"/>
                  </a:lnTo>
                  <a:lnTo>
                    <a:pt x="235" y="835"/>
                  </a:lnTo>
                  <a:lnTo>
                    <a:pt x="248" y="830"/>
                  </a:lnTo>
                  <a:lnTo>
                    <a:pt x="259" y="822"/>
                  </a:lnTo>
                  <a:lnTo>
                    <a:pt x="269" y="814"/>
                  </a:lnTo>
                  <a:lnTo>
                    <a:pt x="280" y="802"/>
                  </a:lnTo>
                  <a:lnTo>
                    <a:pt x="289" y="789"/>
                  </a:lnTo>
                  <a:lnTo>
                    <a:pt x="442" y="549"/>
                  </a:lnTo>
                  <a:lnTo>
                    <a:pt x="469" y="549"/>
                  </a:lnTo>
                  <a:lnTo>
                    <a:pt x="621" y="789"/>
                  </a:lnTo>
                  <a:lnTo>
                    <a:pt x="631" y="802"/>
                  </a:lnTo>
                  <a:lnTo>
                    <a:pt x="641" y="814"/>
                  </a:lnTo>
                  <a:lnTo>
                    <a:pt x="652" y="822"/>
                  </a:lnTo>
                  <a:lnTo>
                    <a:pt x="663" y="830"/>
                  </a:lnTo>
                  <a:lnTo>
                    <a:pt x="674" y="835"/>
                  </a:lnTo>
                  <a:lnTo>
                    <a:pt x="687" y="838"/>
                  </a:lnTo>
                  <a:lnTo>
                    <a:pt x="701" y="840"/>
                  </a:lnTo>
                  <a:lnTo>
                    <a:pt x="716" y="840"/>
                  </a:lnTo>
                  <a:lnTo>
                    <a:pt x="910" y="840"/>
                  </a:lnTo>
                  <a:lnTo>
                    <a:pt x="618" y="416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8" name="Freeform 25"/>
            <p:cNvSpPr>
              <a:spLocks/>
            </p:cNvSpPr>
            <p:nvPr/>
          </p:nvSpPr>
          <p:spPr bwMode="auto">
            <a:xfrm>
              <a:off x="3718" y="2709"/>
              <a:ext cx="95" cy="25"/>
            </a:xfrm>
            <a:custGeom>
              <a:avLst/>
              <a:gdLst>
                <a:gd name="T0" fmla="*/ 0 w 669"/>
                <a:gd name="T1" fmla="*/ 177 h 177"/>
                <a:gd name="T2" fmla="*/ 24 w 669"/>
                <a:gd name="T3" fmla="*/ 60 h 177"/>
                <a:gd name="T4" fmla="*/ 26 w 669"/>
                <a:gd name="T5" fmla="*/ 55 h 177"/>
                <a:gd name="T6" fmla="*/ 28 w 669"/>
                <a:gd name="T7" fmla="*/ 49 h 177"/>
                <a:gd name="T8" fmla="*/ 30 w 669"/>
                <a:gd name="T9" fmla="*/ 42 h 177"/>
                <a:gd name="T10" fmla="*/ 35 w 669"/>
                <a:gd name="T11" fmla="*/ 37 h 177"/>
                <a:gd name="T12" fmla="*/ 42 w 669"/>
                <a:gd name="T13" fmla="*/ 26 h 177"/>
                <a:gd name="T14" fmla="*/ 52 w 669"/>
                <a:gd name="T15" fmla="*/ 18 h 177"/>
                <a:gd name="T16" fmla="*/ 62 w 669"/>
                <a:gd name="T17" fmla="*/ 10 h 177"/>
                <a:gd name="T18" fmla="*/ 74 w 669"/>
                <a:gd name="T19" fmla="*/ 5 h 177"/>
                <a:gd name="T20" fmla="*/ 80 w 669"/>
                <a:gd name="T21" fmla="*/ 3 h 177"/>
                <a:gd name="T22" fmla="*/ 87 w 669"/>
                <a:gd name="T23" fmla="*/ 1 h 177"/>
                <a:gd name="T24" fmla="*/ 93 w 669"/>
                <a:gd name="T25" fmla="*/ 0 h 177"/>
                <a:gd name="T26" fmla="*/ 100 w 669"/>
                <a:gd name="T27" fmla="*/ 0 h 177"/>
                <a:gd name="T28" fmla="*/ 669 w 669"/>
                <a:gd name="T29" fmla="*/ 0 h 177"/>
                <a:gd name="T30" fmla="*/ 644 w 669"/>
                <a:gd name="T31" fmla="*/ 117 h 177"/>
                <a:gd name="T32" fmla="*/ 643 w 669"/>
                <a:gd name="T33" fmla="*/ 123 h 177"/>
                <a:gd name="T34" fmla="*/ 641 w 669"/>
                <a:gd name="T35" fmla="*/ 129 h 177"/>
                <a:gd name="T36" fmla="*/ 637 w 669"/>
                <a:gd name="T37" fmla="*/ 135 h 177"/>
                <a:gd name="T38" fmla="*/ 634 w 669"/>
                <a:gd name="T39" fmla="*/ 141 h 177"/>
                <a:gd name="T40" fmla="*/ 627 w 669"/>
                <a:gd name="T41" fmla="*/ 151 h 177"/>
                <a:gd name="T42" fmla="*/ 617 w 669"/>
                <a:gd name="T43" fmla="*/ 160 h 177"/>
                <a:gd name="T44" fmla="*/ 607 w 669"/>
                <a:gd name="T45" fmla="*/ 168 h 177"/>
                <a:gd name="T46" fmla="*/ 595 w 669"/>
                <a:gd name="T47" fmla="*/ 173 h 177"/>
                <a:gd name="T48" fmla="*/ 589 w 669"/>
                <a:gd name="T49" fmla="*/ 175 h 177"/>
                <a:gd name="T50" fmla="*/ 582 w 669"/>
                <a:gd name="T51" fmla="*/ 176 h 177"/>
                <a:gd name="T52" fmla="*/ 576 w 669"/>
                <a:gd name="T53" fmla="*/ 177 h 177"/>
                <a:gd name="T54" fmla="*/ 569 w 669"/>
                <a:gd name="T55" fmla="*/ 177 h 177"/>
                <a:gd name="T56" fmla="*/ 0 w 669"/>
                <a:gd name="T57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69" h="177">
                  <a:moveTo>
                    <a:pt x="0" y="177"/>
                  </a:moveTo>
                  <a:lnTo>
                    <a:pt x="24" y="60"/>
                  </a:lnTo>
                  <a:lnTo>
                    <a:pt x="26" y="55"/>
                  </a:lnTo>
                  <a:lnTo>
                    <a:pt x="28" y="49"/>
                  </a:lnTo>
                  <a:lnTo>
                    <a:pt x="30" y="42"/>
                  </a:lnTo>
                  <a:lnTo>
                    <a:pt x="35" y="37"/>
                  </a:lnTo>
                  <a:lnTo>
                    <a:pt x="42" y="26"/>
                  </a:lnTo>
                  <a:lnTo>
                    <a:pt x="52" y="18"/>
                  </a:lnTo>
                  <a:lnTo>
                    <a:pt x="62" y="10"/>
                  </a:lnTo>
                  <a:lnTo>
                    <a:pt x="74" y="5"/>
                  </a:lnTo>
                  <a:lnTo>
                    <a:pt x="80" y="3"/>
                  </a:lnTo>
                  <a:lnTo>
                    <a:pt x="87" y="1"/>
                  </a:lnTo>
                  <a:lnTo>
                    <a:pt x="93" y="0"/>
                  </a:lnTo>
                  <a:lnTo>
                    <a:pt x="100" y="0"/>
                  </a:lnTo>
                  <a:lnTo>
                    <a:pt x="669" y="0"/>
                  </a:lnTo>
                  <a:lnTo>
                    <a:pt x="644" y="117"/>
                  </a:lnTo>
                  <a:lnTo>
                    <a:pt x="643" y="123"/>
                  </a:lnTo>
                  <a:lnTo>
                    <a:pt x="641" y="129"/>
                  </a:lnTo>
                  <a:lnTo>
                    <a:pt x="637" y="135"/>
                  </a:lnTo>
                  <a:lnTo>
                    <a:pt x="634" y="141"/>
                  </a:lnTo>
                  <a:lnTo>
                    <a:pt x="627" y="151"/>
                  </a:lnTo>
                  <a:lnTo>
                    <a:pt x="617" y="160"/>
                  </a:lnTo>
                  <a:lnTo>
                    <a:pt x="607" y="168"/>
                  </a:lnTo>
                  <a:lnTo>
                    <a:pt x="595" y="173"/>
                  </a:lnTo>
                  <a:lnTo>
                    <a:pt x="589" y="175"/>
                  </a:lnTo>
                  <a:lnTo>
                    <a:pt x="582" y="176"/>
                  </a:lnTo>
                  <a:lnTo>
                    <a:pt x="576" y="177"/>
                  </a:lnTo>
                  <a:lnTo>
                    <a:pt x="569" y="177"/>
                  </a:lnTo>
                  <a:lnTo>
                    <a:pt x="0" y="177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79" name="Freeform 26"/>
            <p:cNvSpPr>
              <a:spLocks/>
            </p:cNvSpPr>
            <p:nvPr/>
          </p:nvSpPr>
          <p:spPr bwMode="auto">
            <a:xfrm>
              <a:off x="3985" y="2662"/>
              <a:ext cx="154" cy="120"/>
            </a:xfrm>
            <a:custGeom>
              <a:avLst/>
              <a:gdLst>
                <a:gd name="T0" fmla="*/ 680 w 1077"/>
                <a:gd name="T1" fmla="*/ 752 h 842"/>
                <a:gd name="T2" fmla="*/ 667 w 1077"/>
                <a:gd name="T3" fmla="*/ 776 h 842"/>
                <a:gd name="T4" fmla="*/ 652 w 1077"/>
                <a:gd name="T5" fmla="*/ 798 h 842"/>
                <a:gd name="T6" fmla="*/ 638 w 1077"/>
                <a:gd name="T7" fmla="*/ 813 h 842"/>
                <a:gd name="T8" fmla="*/ 619 w 1077"/>
                <a:gd name="T9" fmla="*/ 825 h 842"/>
                <a:gd name="T10" fmla="*/ 600 w 1077"/>
                <a:gd name="T11" fmla="*/ 835 h 842"/>
                <a:gd name="T12" fmla="*/ 577 w 1077"/>
                <a:gd name="T13" fmla="*/ 840 h 842"/>
                <a:gd name="T14" fmla="*/ 551 w 1077"/>
                <a:gd name="T15" fmla="*/ 842 h 842"/>
                <a:gd name="T16" fmla="*/ 524 w 1077"/>
                <a:gd name="T17" fmla="*/ 842 h 842"/>
                <a:gd name="T18" fmla="*/ 498 w 1077"/>
                <a:gd name="T19" fmla="*/ 840 h 842"/>
                <a:gd name="T20" fmla="*/ 476 w 1077"/>
                <a:gd name="T21" fmla="*/ 835 h 842"/>
                <a:gd name="T22" fmla="*/ 456 w 1077"/>
                <a:gd name="T23" fmla="*/ 825 h 842"/>
                <a:gd name="T24" fmla="*/ 439 w 1077"/>
                <a:gd name="T25" fmla="*/ 813 h 842"/>
                <a:gd name="T26" fmla="*/ 423 w 1077"/>
                <a:gd name="T27" fmla="*/ 798 h 842"/>
                <a:gd name="T28" fmla="*/ 408 w 1077"/>
                <a:gd name="T29" fmla="*/ 776 h 842"/>
                <a:gd name="T30" fmla="*/ 395 w 1077"/>
                <a:gd name="T31" fmla="*/ 752 h 842"/>
                <a:gd name="T32" fmla="*/ 205 w 1077"/>
                <a:gd name="T33" fmla="*/ 288 h 842"/>
                <a:gd name="T34" fmla="*/ 0 w 1077"/>
                <a:gd name="T35" fmla="*/ 842 h 842"/>
                <a:gd name="T36" fmla="*/ 223 w 1077"/>
                <a:gd name="T37" fmla="*/ 0 h 842"/>
                <a:gd name="T38" fmla="*/ 257 w 1077"/>
                <a:gd name="T39" fmla="*/ 3 h 842"/>
                <a:gd name="T40" fmla="*/ 285 w 1077"/>
                <a:gd name="T41" fmla="*/ 14 h 842"/>
                <a:gd name="T42" fmla="*/ 296 w 1077"/>
                <a:gd name="T43" fmla="*/ 20 h 842"/>
                <a:gd name="T44" fmla="*/ 306 w 1077"/>
                <a:gd name="T45" fmla="*/ 30 h 842"/>
                <a:gd name="T46" fmla="*/ 314 w 1077"/>
                <a:gd name="T47" fmla="*/ 40 h 842"/>
                <a:gd name="T48" fmla="*/ 320 w 1077"/>
                <a:gd name="T49" fmla="*/ 50 h 842"/>
                <a:gd name="T50" fmla="*/ 757 w 1077"/>
                <a:gd name="T51" fmla="*/ 50 h 842"/>
                <a:gd name="T52" fmla="*/ 762 w 1077"/>
                <a:gd name="T53" fmla="*/ 40 h 842"/>
                <a:gd name="T54" fmla="*/ 770 w 1077"/>
                <a:gd name="T55" fmla="*/ 30 h 842"/>
                <a:gd name="T56" fmla="*/ 780 w 1077"/>
                <a:gd name="T57" fmla="*/ 20 h 842"/>
                <a:gd name="T58" fmla="*/ 792 w 1077"/>
                <a:gd name="T59" fmla="*/ 14 h 842"/>
                <a:gd name="T60" fmla="*/ 820 w 1077"/>
                <a:gd name="T61" fmla="*/ 3 h 842"/>
                <a:gd name="T62" fmla="*/ 853 w 1077"/>
                <a:gd name="T63" fmla="*/ 0 h 842"/>
                <a:gd name="T64" fmla="*/ 1077 w 1077"/>
                <a:gd name="T65" fmla="*/ 842 h 842"/>
                <a:gd name="T66" fmla="*/ 871 w 1077"/>
                <a:gd name="T67" fmla="*/ 288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7" h="842">
                  <a:moveTo>
                    <a:pt x="686" y="737"/>
                  </a:moveTo>
                  <a:lnTo>
                    <a:pt x="680" y="752"/>
                  </a:lnTo>
                  <a:lnTo>
                    <a:pt x="674" y="765"/>
                  </a:lnTo>
                  <a:lnTo>
                    <a:pt x="667" y="776"/>
                  </a:lnTo>
                  <a:lnTo>
                    <a:pt x="660" y="787"/>
                  </a:lnTo>
                  <a:lnTo>
                    <a:pt x="652" y="798"/>
                  </a:lnTo>
                  <a:lnTo>
                    <a:pt x="645" y="806"/>
                  </a:lnTo>
                  <a:lnTo>
                    <a:pt x="638" y="813"/>
                  </a:lnTo>
                  <a:lnTo>
                    <a:pt x="629" y="820"/>
                  </a:lnTo>
                  <a:lnTo>
                    <a:pt x="619" y="825"/>
                  </a:lnTo>
                  <a:lnTo>
                    <a:pt x="610" y="831"/>
                  </a:lnTo>
                  <a:lnTo>
                    <a:pt x="600" y="835"/>
                  </a:lnTo>
                  <a:lnTo>
                    <a:pt x="589" y="838"/>
                  </a:lnTo>
                  <a:lnTo>
                    <a:pt x="577" y="840"/>
                  </a:lnTo>
                  <a:lnTo>
                    <a:pt x="565" y="841"/>
                  </a:lnTo>
                  <a:lnTo>
                    <a:pt x="551" y="842"/>
                  </a:lnTo>
                  <a:lnTo>
                    <a:pt x="538" y="842"/>
                  </a:lnTo>
                  <a:lnTo>
                    <a:pt x="524" y="842"/>
                  </a:lnTo>
                  <a:lnTo>
                    <a:pt x="511" y="841"/>
                  </a:lnTo>
                  <a:lnTo>
                    <a:pt x="498" y="840"/>
                  </a:lnTo>
                  <a:lnTo>
                    <a:pt x="487" y="838"/>
                  </a:lnTo>
                  <a:lnTo>
                    <a:pt x="476" y="835"/>
                  </a:lnTo>
                  <a:lnTo>
                    <a:pt x="465" y="831"/>
                  </a:lnTo>
                  <a:lnTo>
                    <a:pt x="456" y="825"/>
                  </a:lnTo>
                  <a:lnTo>
                    <a:pt x="447" y="820"/>
                  </a:lnTo>
                  <a:lnTo>
                    <a:pt x="439" y="813"/>
                  </a:lnTo>
                  <a:lnTo>
                    <a:pt x="430" y="806"/>
                  </a:lnTo>
                  <a:lnTo>
                    <a:pt x="423" y="798"/>
                  </a:lnTo>
                  <a:lnTo>
                    <a:pt x="415" y="787"/>
                  </a:lnTo>
                  <a:lnTo>
                    <a:pt x="408" y="776"/>
                  </a:lnTo>
                  <a:lnTo>
                    <a:pt x="402" y="765"/>
                  </a:lnTo>
                  <a:lnTo>
                    <a:pt x="395" y="752"/>
                  </a:lnTo>
                  <a:lnTo>
                    <a:pt x="389" y="737"/>
                  </a:lnTo>
                  <a:lnTo>
                    <a:pt x="205" y="288"/>
                  </a:lnTo>
                  <a:lnTo>
                    <a:pt x="205" y="842"/>
                  </a:lnTo>
                  <a:lnTo>
                    <a:pt x="0" y="842"/>
                  </a:lnTo>
                  <a:lnTo>
                    <a:pt x="0" y="0"/>
                  </a:lnTo>
                  <a:lnTo>
                    <a:pt x="223" y="0"/>
                  </a:lnTo>
                  <a:lnTo>
                    <a:pt x="240" y="1"/>
                  </a:lnTo>
                  <a:lnTo>
                    <a:pt x="257" y="3"/>
                  </a:lnTo>
                  <a:lnTo>
                    <a:pt x="272" y="8"/>
                  </a:lnTo>
                  <a:lnTo>
                    <a:pt x="285" y="14"/>
                  </a:lnTo>
                  <a:lnTo>
                    <a:pt x="291" y="17"/>
                  </a:lnTo>
                  <a:lnTo>
                    <a:pt x="296" y="20"/>
                  </a:lnTo>
                  <a:lnTo>
                    <a:pt x="302" y="25"/>
                  </a:lnTo>
                  <a:lnTo>
                    <a:pt x="306" y="30"/>
                  </a:lnTo>
                  <a:lnTo>
                    <a:pt x="310" y="34"/>
                  </a:lnTo>
                  <a:lnTo>
                    <a:pt x="314" y="40"/>
                  </a:lnTo>
                  <a:lnTo>
                    <a:pt x="318" y="45"/>
                  </a:lnTo>
                  <a:lnTo>
                    <a:pt x="320" y="50"/>
                  </a:lnTo>
                  <a:lnTo>
                    <a:pt x="538" y="584"/>
                  </a:lnTo>
                  <a:lnTo>
                    <a:pt x="757" y="50"/>
                  </a:lnTo>
                  <a:lnTo>
                    <a:pt x="759" y="45"/>
                  </a:lnTo>
                  <a:lnTo>
                    <a:pt x="762" y="40"/>
                  </a:lnTo>
                  <a:lnTo>
                    <a:pt x="766" y="34"/>
                  </a:lnTo>
                  <a:lnTo>
                    <a:pt x="770" y="30"/>
                  </a:lnTo>
                  <a:lnTo>
                    <a:pt x="775" y="25"/>
                  </a:lnTo>
                  <a:lnTo>
                    <a:pt x="780" y="20"/>
                  </a:lnTo>
                  <a:lnTo>
                    <a:pt x="785" y="17"/>
                  </a:lnTo>
                  <a:lnTo>
                    <a:pt x="792" y="14"/>
                  </a:lnTo>
                  <a:lnTo>
                    <a:pt x="806" y="8"/>
                  </a:lnTo>
                  <a:lnTo>
                    <a:pt x="820" y="3"/>
                  </a:lnTo>
                  <a:lnTo>
                    <a:pt x="836" y="1"/>
                  </a:lnTo>
                  <a:lnTo>
                    <a:pt x="853" y="0"/>
                  </a:lnTo>
                  <a:lnTo>
                    <a:pt x="1077" y="0"/>
                  </a:lnTo>
                  <a:lnTo>
                    <a:pt x="1077" y="842"/>
                  </a:lnTo>
                  <a:lnTo>
                    <a:pt x="871" y="842"/>
                  </a:lnTo>
                  <a:lnTo>
                    <a:pt x="871" y="288"/>
                  </a:lnTo>
                  <a:lnTo>
                    <a:pt x="686" y="737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0" name="Freeform 27"/>
            <p:cNvSpPr>
              <a:spLocks/>
            </p:cNvSpPr>
            <p:nvPr/>
          </p:nvSpPr>
          <p:spPr bwMode="auto">
            <a:xfrm>
              <a:off x="4157" y="2662"/>
              <a:ext cx="115" cy="120"/>
            </a:xfrm>
            <a:custGeom>
              <a:avLst/>
              <a:gdLst>
                <a:gd name="T0" fmla="*/ 393 w 803"/>
                <a:gd name="T1" fmla="*/ 179 h 842"/>
                <a:gd name="T2" fmla="*/ 359 w 803"/>
                <a:gd name="T3" fmla="*/ 185 h 842"/>
                <a:gd name="T4" fmla="*/ 328 w 803"/>
                <a:gd name="T5" fmla="*/ 196 h 842"/>
                <a:gd name="T6" fmla="*/ 300 w 803"/>
                <a:gd name="T7" fmla="*/ 211 h 842"/>
                <a:gd name="T8" fmla="*/ 276 w 803"/>
                <a:gd name="T9" fmla="*/ 231 h 842"/>
                <a:gd name="T10" fmla="*/ 255 w 803"/>
                <a:gd name="T11" fmla="*/ 254 h 842"/>
                <a:gd name="T12" fmla="*/ 237 w 803"/>
                <a:gd name="T13" fmla="*/ 281 h 842"/>
                <a:gd name="T14" fmla="*/ 214 w 803"/>
                <a:gd name="T15" fmla="*/ 346 h 842"/>
                <a:gd name="T16" fmla="*/ 207 w 803"/>
                <a:gd name="T17" fmla="*/ 422 h 842"/>
                <a:gd name="T18" fmla="*/ 214 w 803"/>
                <a:gd name="T19" fmla="*/ 499 h 842"/>
                <a:gd name="T20" fmla="*/ 237 w 803"/>
                <a:gd name="T21" fmla="*/ 563 h 842"/>
                <a:gd name="T22" fmla="*/ 255 w 803"/>
                <a:gd name="T23" fmla="*/ 590 h 842"/>
                <a:gd name="T24" fmla="*/ 276 w 803"/>
                <a:gd name="T25" fmla="*/ 614 h 842"/>
                <a:gd name="T26" fmla="*/ 300 w 803"/>
                <a:gd name="T27" fmla="*/ 633 h 842"/>
                <a:gd name="T28" fmla="*/ 328 w 803"/>
                <a:gd name="T29" fmla="*/ 648 h 842"/>
                <a:gd name="T30" fmla="*/ 359 w 803"/>
                <a:gd name="T31" fmla="*/ 658 h 842"/>
                <a:gd name="T32" fmla="*/ 393 w 803"/>
                <a:gd name="T33" fmla="*/ 664 h 842"/>
                <a:gd name="T34" fmla="*/ 700 w 803"/>
                <a:gd name="T35" fmla="*/ 665 h 842"/>
                <a:gd name="T36" fmla="*/ 719 w 803"/>
                <a:gd name="T37" fmla="*/ 668 h 842"/>
                <a:gd name="T38" fmla="*/ 748 w 803"/>
                <a:gd name="T39" fmla="*/ 683 h 842"/>
                <a:gd name="T40" fmla="*/ 769 w 803"/>
                <a:gd name="T41" fmla="*/ 707 h 842"/>
                <a:gd name="T42" fmla="*/ 776 w 803"/>
                <a:gd name="T43" fmla="*/ 725 h 842"/>
                <a:gd name="T44" fmla="*/ 392 w 803"/>
                <a:gd name="T45" fmla="*/ 842 h 842"/>
                <a:gd name="T46" fmla="*/ 327 w 803"/>
                <a:gd name="T47" fmla="*/ 835 h 842"/>
                <a:gd name="T48" fmla="*/ 266 w 803"/>
                <a:gd name="T49" fmla="*/ 819 h 842"/>
                <a:gd name="T50" fmla="*/ 210 w 803"/>
                <a:gd name="T51" fmla="*/ 795 h 842"/>
                <a:gd name="T52" fmla="*/ 160 w 803"/>
                <a:gd name="T53" fmla="*/ 765 h 842"/>
                <a:gd name="T54" fmla="*/ 116 w 803"/>
                <a:gd name="T55" fmla="*/ 726 h 842"/>
                <a:gd name="T56" fmla="*/ 78 w 803"/>
                <a:gd name="T57" fmla="*/ 682 h 842"/>
                <a:gd name="T58" fmla="*/ 47 w 803"/>
                <a:gd name="T59" fmla="*/ 631 h 842"/>
                <a:gd name="T60" fmla="*/ 24 w 803"/>
                <a:gd name="T61" fmla="*/ 574 h 842"/>
                <a:gd name="T62" fmla="*/ 8 w 803"/>
                <a:gd name="T63" fmla="*/ 513 h 842"/>
                <a:gd name="T64" fmla="*/ 1 w 803"/>
                <a:gd name="T65" fmla="*/ 446 h 842"/>
                <a:gd name="T66" fmla="*/ 2 w 803"/>
                <a:gd name="T67" fmla="*/ 377 h 842"/>
                <a:gd name="T68" fmla="*/ 13 w 803"/>
                <a:gd name="T69" fmla="*/ 312 h 842"/>
                <a:gd name="T70" fmla="*/ 31 w 803"/>
                <a:gd name="T71" fmla="*/ 252 h 842"/>
                <a:gd name="T72" fmla="*/ 57 w 803"/>
                <a:gd name="T73" fmla="*/ 197 h 842"/>
                <a:gd name="T74" fmla="*/ 90 w 803"/>
                <a:gd name="T75" fmla="*/ 148 h 842"/>
                <a:gd name="T76" fmla="*/ 130 w 803"/>
                <a:gd name="T77" fmla="*/ 104 h 842"/>
                <a:gd name="T78" fmla="*/ 176 w 803"/>
                <a:gd name="T79" fmla="*/ 68 h 842"/>
                <a:gd name="T80" fmla="*/ 228 w 803"/>
                <a:gd name="T81" fmla="*/ 40 h 842"/>
                <a:gd name="T82" fmla="*/ 285 w 803"/>
                <a:gd name="T83" fmla="*/ 18 h 842"/>
                <a:gd name="T84" fmla="*/ 348 w 803"/>
                <a:gd name="T85" fmla="*/ 4 h 842"/>
                <a:gd name="T86" fmla="*/ 415 w 803"/>
                <a:gd name="T87" fmla="*/ 0 h 842"/>
                <a:gd name="T88" fmla="*/ 714 w 803"/>
                <a:gd name="T89" fmla="*/ 124 h 842"/>
                <a:gd name="T90" fmla="*/ 705 w 803"/>
                <a:gd name="T91" fmla="*/ 142 h 842"/>
                <a:gd name="T92" fmla="*/ 676 w 803"/>
                <a:gd name="T93" fmla="*/ 168 h 842"/>
                <a:gd name="T94" fmla="*/ 652 w 803"/>
                <a:gd name="T95" fmla="*/ 177 h 842"/>
                <a:gd name="T96" fmla="*/ 417 w 803"/>
                <a:gd name="T97" fmla="*/ 178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3" h="842">
                  <a:moveTo>
                    <a:pt x="417" y="178"/>
                  </a:moveTo>
                  <a:lnTo>
                    <a:pt x="404" y="179"/>
                  </a:lnTo>
                  <a:lnTo>
                    <a:pt x="393" y="179"/>
                  </a:lnTo>
                  <a:lnTo>
                    <a:pt x="381" y="181"/>
                  </a:lnTo>
                  <a:lnTo>
                    <a:pt x="369" y="183"/>
                  </a:lnTo>
                  <a:lnTo>
                    <a:pt x="359" y="185"/>
                  </a:lnTo>
                  <a:lnTo>
                    <a:pt x="348" y="188"/>
                  </a:lnTo>
                  <a:lnTo>
                    <a:pt x="337" y="192"/>
                  </a:lnTo>
                  <a:lnTo>
                    <a:pt x="328" y="196"/>
                  </a:lnTo>
                  <a:lnTo>
                    <a:pt x="318" y="200"/>
                  </a:lnTo>
                  <a:lnTo>
                    <a:pt x="309" y="205"/>
                  </a:lnTo>
                  <a:lnTo>
                    <a:pt x="300" y="211"/>
                  </a:lnTo>
                  <a:lnTo>
                    <a:pt x="292" y="217"/>
                  </a:lnTo>
                  <a:lnTo>
                    <a:pt x="283" y="223"/>
                  </a:lnTo>
                  <a:lnTo>
                    <a:pt x="276" y="231"/>
                  </a:lnTo>
                  <a:lnTo>
                    <a:pt x="268" y="237"/>
                  </a:lnTo>
                  <a:lnTo>
                    <a:pt x="262" y="246"/>
                  </a:lnTo>
                  <a:lnTo>
                    <a:pt x="255" y="254"/>
                  </a:lnTo>
                  <a:lnTo>
                    <a:pt x="249" y="263"/>
                  </a:lnTo>
                  <a:lnTo>
                    <a:pt x="243" y="271"/>
                  </a:lnTo>
                  <a:lnTo>
                    <a:pt x="237" y="281"/>
                  </a:lnTo>
                  <a:lnTo>
                    <a:pt x="229" y="301"/>
                  </a:lnTo>
                  <a:lnTo>
                    <a:pt x="220" y="322"/>
                  </a:lnTo>
                  <a:lnTo>
                    <a:pt x="214" y="346"/>
                  </a:lnTo>
                  <a:lnTo>
                    <a:pt x="210" y="370"/>
                  </a:lnTo>
                  <a:lnTo>
                    <a:pt x="208" y="396"/>
                  </a:lnTo>
                  <a:lnTo>
                    <a:pt x="207" y="422"/>
                  </a:lnTo>
                  <a:lnTo>
                    <a:pt x="208" y="449"/>
                  </a:lnTo>
                  <a:lnTo>
                    <a:pt x="210" y="474"/>
                  </a:lnTo>
                  <a:lnTo>
                    <a:pt x="214" y="499"/>
                  </a:lnTo>
                  <a:lnTo>
                    <a:pt x="220" y="522"/>
                  </a:lnTo>
                  <a:lnTo>
                    <a:pt x="229" y="543"/>
                  </a:lnTo>
                  <a:lnTo>
                    <a:pt x="237" y="563"/>
                  </a:lnTo>
                  <a:lnTo>
                    <a:pt x="243" y="572"/>
                  </a:lnTo>
                  <a:lnTo>
                    <a:pt x="249" y="582"/>
                  </a:lnTo>
                  <a:lnTo>
                    <a:pt x="255" y="590"/>
                  </a:lnTo>
                  <a:lnTo>
                    <a:pt x="262" y="598"/>
                  </a:lnTo>
                  <a:lnTo>
                    <a:pt x="268" y="606"/>
                  </a:lnTo>
                  <a:lnTo>
                    <a:pt x="276" y="614"/>
                  </a:lnTo>
                  <a:lnTo>
                    <a:pt x="283" y="620"/>
                  </a:lnTo>
                  <a:lnTo>
                    <a:pt x="292" y="626"/>
                  </a:lnTo>
                  <a:lnTo>
                    <a:pt x="300" y="633"/>
                  </a:lnTo>
                  <a:lnTo>
                    <a:pt x="309" y="638"/>
                  </a:lnTo>
                  <a:lnTo>
                    <a:pt x="318" y="642"/>
                  </a:lnTo>
                  <a:lnTo>
                    <a:pt x="328" y="648"/>
                  </a:lnTo>
                  <a:lnTo>
                    <a:pt x="337" y="651"/>
                  </a:lnTo>
                  <a:lnTo>
                    <a:pt x="348" y="655"/>
                  </a:lnTo>
                  <a:lnTo>
                    <a:pt x="359" y="658"/>
                  </a:lnTo>
                  <a:lnTo>
                    <a:pt x="369" y="660"/>
                  </a:lnTo>
                  <a:lnTo>
                    <a:pt x="381" y="663"/>
                  </a:lnTo>
                  <a:lnTo>
                    <a:pt x="393" y="664"/>
                  </a:lnTo>
                  <a:lnTo>
                    <a:pt x="404" y="665"/>
                  </a:lnTo>
                  <a:lnTo>
                    <a:pt x="417" y="665"/>
                  </a:lnTo>
                  <a:lnTo>
                    <a:pt x="700" y="665"/>
                  </a:lnTo>
                  <a:lnTo>
                    <a:pt x="706" y="665"/>
                  </a:lnTo>
                  <a:lnTo>
                    <a:pt x="713" y="666"/>
                  </a:lnTo>
                  <a:lnTo>
                    <a:pt x="719" y="668"/>
                  </a:lnTo>
                  <a:lnTo>
                    <a:pt x="725" y="670"/>
                  </a:lnTo>
                  <a:lnTo>
                    <a:pt x="737" y="675"/>
                  </a:lnTo>
                  <a:lnTo>
                    <a:pt x="748" y="683"/>
                  </a:lnTo>
                  <a:lnTo>
                    <a:pt x="757" y="691"/>
                  </a:lnTo>
                  <a:lnTo>
                    <a:pt x="766" y="702"/>
                  </a:lnTo>
                  <a:lnTo>
                    <a:pt x="769" y="707"/>
                  </a:lnTo>
                  <a:lnTo>
                    <a:pt x="772" y="714"/>
                  </a:lnTo>
                  <a:lnTo>
                    <a:pt x="774" y="719"/>
                  </a:lnTo>
                  <a:lnTo>
                    <a:pt x="776" y="725"/>
                  </a:lnTo>
                  <a:lnTo>
                    <a:pt x="803" y="842"/>
                  </a:lnTo>
                  <a:lnTo>
                    <a:pt x="415" y="842"/>
                  </a:lnTo>
                  <a:lnTo>
                    <a:pt x="392" y="842"/>
                  </a:lnTo>
                  <a:lnTo>
                    <a:pt x="369" y="841"/>
                  </a:lnTo>
                  <a:lnTo>
                    <a:pt x="348" y="838"/>
                  </a:lnTo>
                  <a:lnTo>
                    <a:pt x="327" y="835"/>
                  </a:lnTo>
                  <a:lnTo>
                    <a:pt x="305" y="831"/>
                  </a:lnTo>
                  <a:lnTo>
                    <a:pt x="285" y="825"/>
                  </a:lnTo>
                  <a:lnTo>
                    <a:pt x="266" y="819"/>
                  </a:lnTo>
                  <a:lnTo>
                    <a:pt x="247" y="812"/>
                  </a:lnTo>
                  <a:lnTo>
                    <a:pt x="228" y="804"/>
                  </a:lnTo>
                  <a:lnTo>
                    <a:pt x="210" y="795"/>
                  </a:lnTo>
                  <a:lnTo>
                    <a:pt x="193" y="786"/>
                  </a:lnTo>
                  <a:lnTo>
                    <a:pt x="176" y="775"/>
                  </a:lnTo>
                  <a:lnTo>
                    <a:pt x="160" y="765"/>
                  </a:lnTo>
                  <a:lnTo>
                    <a:pt x="145" y="752"/>
                  </a:lnTo>
                  <a:lnTo>
                    <a:pt x="130" y="739"/>
                  </a:lnTo>
                  <a:lnTo>
                    <a:pt x="116" y="726"/>
                  </a:lnTo>
                  <a:lnTo>
                    <a:pt x="102" y="711"/>
                  </a:lnTo>
                  <a:lnTo>
                    <a:pt x="90" y="697"/>
                  </a:lnTo>
                  <a:lnTo>
                    <a:pt x="78" y="682"/>
                  </a:lnTo>
                  <a:lnTo>
                    <a:pt x="67" y="665"/>
                  </a:lnTo>
                  <a:lnTo>
                    <a:pt x="57" y="648"/>
                  </a:lnTo>
                  <a:lnTo>
                    <a:pt x="47" y="631"/>
                  </a:lnTo>
                  <a:lnTo>
                    <a:pt x="39" y="613"/>
                  </a:lnTo>
                  <a:lnTo>
                    <a:pt x="31" y="593"/>
                  </a:lnTo>
                  <a:lnTo>
                    <a:pt x="24" y="574"/>
                  </a:lnTo>
                  <a:lnTo>
                    <a:pt x="17" y="554"/>
                  </a:lnTo>
                  <a:lnTo>
                    <a:pt x="13" y="534"/>
                  </a:lnTo>
                  <a:lnTo>
                    <a:pt x="8" y="513"/>
                  </a:lnTo>
                  <a:lnTo>
                    <a:pt x="5" y="490"/>
                  </a:lnTo>
                  <a:lnTo>
                    <a:pt x="2" y="468"/>
                  </a:lnTo>
                  <a:lnTo>
                    <a:pt x="1" y="446"/>
                  </a:lnTo>
                  <a:lnTo>
                    <a:pt x="0" y="422"/>
                  </a:lnTo>
                  <a:lnTo>
                    <a:pt x="1" y="400"/>
                  </a:lnTo>
                  <a:lnTo>
                    <a:pt x="2" y="377"/>
                  </a:lnTo>
                  <a:lnTo>
                    <a:pt x="5" y="355"/>
                  </a:lnTo>
                  <a:lnTo>
                    <a:pt x="8" y="333"/>
                  </a:lnTo>
                  <a:lnTo>
                    <a:pt x="13" y="312"/>
                  </a:lnTo>
                  <a:lnTo>
                    <a:pt x="17" y="292"/>
                  </a:lnTo>
                  <a:lnTo>
                    <a:pt x="24" y="271"/>
                  </a:lnTo>
                  <a:lnTo>
                    <a:pt x="31" y="252"/>
                  </a:lnTo>
                  <a:lnTo>
                    <a:pt x="39" y="233"/>
                  </a:lnTo>
                  <a:lnTo>
                    <a:pt x="47" y="215"/>
                  </a:lnTo>
                  <a:lnTo>
                    <a:pt x="57" y="197"/>
                  </a:lnTo>
                  <a:lnTo>
                    <a:pt x="67" y="180"/>
                  </a:lnTo>
                  <a:lnTo>
                    <a:pt x="78" y="164"/>
                  </a:lnTo>
                  <a:lnTo>
                    <a:pt x="90" y="148"/>
                  </a:lnTo>
                  <a:lnTo>
                    <a:pt x="102" y="133"/>
                  </a:lnTo>
                  <a:lnTo>
                    <a:pt x="116" y="118"/>
                  </a:lnTo>
                  <a:lnTo>
                    <a:pt x="130" y="104"/>
                  </a:lnTo>
                  <a:lnTo>
                    <a:pt x="145" y="92"/>
                  </a:lnTo>
                  <a:lnTo>
                    <a:pt x="160" y="80"/>
                  </a:lnTo>
                  <a:lnTo>
                    <a:pt x="176" y="68"/>
                  </a:lnTo>
                  <a:lnTo>
                    <a:pt x="193" y="58"/>
                  </a:lnTo>
                  <a:lnTo>
                    <a:pt x="210" y="48"/>
                  </a:lnTo>
                  <a:lnTo>
                    <a:pt x="228" y="40"/>
                  </a:lnTo>
                  <a:lnTo>
                    <a:pt x="247" y="31"/>
                  </a:lnTo>
                  <a:lnTo>
                    <a:pt x="266" y="25"/>
                  </a:lnTo>
                  <a:lnTo>
                    <a:pt x="285" y="18"/>
                  </a:lnTo>
                  <a:lnTo>
                    <a:pt x="305" y="13"/>
                  </a:lnTo>
                  <a:lnTo>
                    <a:pt x="327" y="9"/>
                  </a:lnTo>
                  <a:lnTo>
                    <a:pt x="348" y="4"/>
                  </a:lnTo>
                  <a:lnTo>
                    <a:pt x="369" y="2"/>
                  </a:lnTo>
                  <a:lnTo>
                    <a:pt x="392" y="0"/>
                  </a:lnTo>
                  <a:lnTo>
                    <a:pt x="415" y="0"/>
                  </a:lnTo>
                  <a:lnTo>
                    <a:pt x="742" y="0"/>
                  </a:lnTo>
                  <a:lnTo>
                    <a:pt x="716" y="117"/>
                  </a:lnTo>
                  <a:lnTo>
                    <a:pt x="714" y="124"/>
                  </a:lnTo>
                  <a:lnTo>
                    <a:pt x="712" y="130"/>
                  </a:lnTo>
                  <a:lnTo>
                    <a:pt x="708" y="135"/>
                  </a:lnTo>
                  <a:lnTo>
                    <a:pt x="705" y="142"/>
                  </a:lnTo>
                  <a:lnTo>
                    <a:pt x="697" y="151"/>
                  </a:lnTo>
                  <a:lnTo>
                    <a:pt x="687" y="161"/>
                  </a:lnTo>
                  <a:lnTo>
                    <a:pt x="676" y="168"/>
                  </a:lnTo>
                  <a:lnTo>
                    <a:pt x="665" y="173"/>
                  </a:lnTo>
                  <a:lnTo>
                    <a:pt x="658" y="176"/>
                  </a:lnTo>
                  <a:lnTo>
                    <a:pt x="652" y="177"/>
                  </a:lnTo>
                  <a:lnTo>
                    <a:pt x="646" y="178"/>
                  </a:lnTo>
                  <a:lnTo>
                    <a:pt x="639" y="178"/>
                  </a:lnTo>
                  <a:lnTo>
                    <a:pt x="417" y="178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1" name="Freeform 28"/>
            <p:cNvSpPr>
              <a:spLocks noEditPoints="1"/>
            </p:cNvSpPr>
            <p:nvPr/>
          </p:nvSpPr>
          <p:spPr bwMode="auto">
            <a:xfrm>
              <a:off x="2320" y="2834"/>
              <a:ext cx="1379" cy="97"/>
            </a:xfrm>
            <a:custGeom>
              <a:avLst/>
              <a:gdLst>
                <a:gd name="T0" fmla="*/ 367 w 9655"/>
                <a:gd name="T1" fmla="*/ 452 h 677"/>
                <a:gd name="T2" fmla="*/ 253 w 9655"/>
                <a:gd name="T3" fmla="*/ 271 h 677"/>
                <a:gd name="T4" fmla="*/ 347 w 9655"/>
                <a:gd name="T5" fmla="*/ 111 h 677"/>
                <a:gd name="T6" fmla="*/ 164 w 9655"/>
                <a:gd name="T7" fmla="*/ 309 h 677"/>
                <a:gd name="T8" fmla="*/ 275 w 9655"/>
                <a:gd name="T9" fmla="*/ 429 h 677"/>
                <a:gd name="T10" fmla="*/ 179 w 9655"/>
                <a:gd name="T11" fmla="*/ 84 h 677"/>
                <a:gd name="T12" fmla="*/ 248 w 9655"/>
                <a:gd name="T13" fmla="*/ 202 h 677"/>
                <a:gd name="T14" fmla="*/ 655 w 9655"/>
                <a:gd name="T15" fmla="*/ 558 h 677"/>
                <a:gd name="T16" fmla="*/ 860 w 9655"/>
                <a:gd name="T17" fmla="*/ 325 h 677"/>
                <a:gd name="T18" fmla="*/ 585 w 9655"/>
                <a:gd name="T19" fmla="*/ 289 h 677"/>
                <a:gd name="T20" fmla="*/ 773 w 9655"/>
                <a:gd name="T21" fmla="*/ 408 h 677"/>
                <a:gd name="T22" fmla="*/ 1420 w 9655"/>
                <a:gd name="T23" fmla="*/ 555 h 677"/>
                <a:gd name="T24" fmla="*/ 1562 w 9655"/>
                <a:gd name="T25" fmla="*/ 300 h 677"/>
                <a:gd name="T26" fmla="*/ 1304 w 9655"/>
                <a:gd name="T27" fmla="*/ 296 h 677"/>
                <a:gd name="T28" fmla="*/ 1491 w 9655"/>
                <a:gd name="T29" fmla="*/ 410 h 677"/>
                <a:gd name="T30" fmla="*/ 2000 w 9655"/>
                <a:gd name="T31" fmla="*/ 564 h 677"/>
                <a:gd name="T32" fmla="*/ 2199 w 9655"/>
                <a:gd name="T33" fmla="*/ 414 h 677"/>
                <a:gd name="T34" fmla="*/ 2205 w 9655"/>
                <a:gd name="T35" fmla="*/ 162 h 677"/>
                <a:gd name="T36" fmla="*/ 2013 w 9655"/>
                <a:gd name="T37" fmla="*/ 5 h 677"/>
                <a:gd name="T38" fmla="*/ 1755 w 9655"/>
                <a:gd name="T39" fmla="*/ 76 h 677"/>
                <a:gd name="T40" fmla="*/ 1675 w 9655"/>
                <a:gd name="T41" fmla="*/ 312 h 677"/>
                <a:gd name="T42" fmla="*/ 1797 w 9655"/>
                <a:gd name="T43" fmla="*/ 525 h 677"/>
                <a:gd name="T44" fmla="*/ 1880 w 9655"/>
                <a:gd name="T45" fmla="*/ 478 h 677"/>
                <a:gd name="T46" fmla="*/ 1784 w 9655"/>
                <a:gd name="T47" fmla="*/ 202 h 677"/>
                <a:gd name="T48" fmla="*/ 1963 w 9655"/>
                <a:gd name="T49" fmla="*/ 75 h 677"/>
                <a:gd name="T50" fmla="*/ 2127 w 9655"/>
                <a:gd name="T51" fmla="*/ 243 h 677"/>
                <a:gd name="T52" fmla="*/ 2002 w 9655"/>
                <a:gd name="T53" fmla="*/ 485 h 677"/>
                <a:gd name="T54" fmla="*/ 2679 w 9655"/>
                <a:gd name="T55" fmla="*/ 282 h 677"/>
                <a:gd name="T56" fmla="*/ 2570 w 9655"/>
                <a:gd name="T57" fmla="*/ 15 h 677"/>
                <a:gd name="T58" fmla="*/ 2606 w 9655"/>
                <a:gd name="T59" fmla="*/ 129 h 677"/>
                <a:gd name="T60" fmla="*/ 2527 w 9655"/>
                <a:gd name="T61" fmla="*/ 276 h 677"/>
                <a:gd name="T62" fmla="*/ 3337 w 9655"/>
                <a:gd name="T63" fmla="*/ 251 h 677"/>
                <a:gd name="T64" fmla="*/ 3171 w 9655"/>
                <a:gd name="T65" fmla="*/ 9 h 677"/>
                <a:gd name="T66" fmla="*/ 3254 w 9655"/>
                <a:gd name="T67" fmla="*/ 148 h 677"/>
                <a:gd name="T68" fmla="*/ 3139 w 9655"/>
                <a:gd name="T69" fmla="*/ 277 h 677"/>
                <a:gd name="T70" fmla="*/ 3819 w 9655"/>
                <a:gd name="T71" fmla="*/ 558 h 677"/>
                <a:gd name="T72" fmla="*/ 4047 w 9655"/>
                <a:gd name="T73" fmla="*/ 411 h 677"/>
                <a:gd name="T74" fmla="*/ 4160 w 9655"/>
                <a:gd name="T75" fmla="*/ 303 h 677"/>
                <a:gd name="T76" fmla="*/ 5065 w 9655"/>
                <a:gd name="T77" fmla="*/ 9 h 677"/>
                <a:gd name="T78" fmla="*/ 5615 w 9655"/>
                <a:gd name="T79" fmla="*/ 552 h 677"/>
                <a:gd name="T80" fmla="*/ 5726 w 9655"/>
                <a:gd name="T81" fmla="*/ 286 h 677"/>
                <a:gd name="T82" fmla="*/ 5549 w 9655"/>
                <a:gd name="T83" fmla="*/ 296 h 677"/>
                <a:gd name="T84" fmla="*/ 5662 w 9655"/>
                <a:gd name="T85" fmla="*/ 420 h 677"/>
                <a:gd name="T86" fmla="*/ 5962 w 9655"/>
                <a:gd name="T87" fmla="*/ 553 h 677"/>
                <a:gd name="T88" fmla="*/ 5995 w 9655"/>
                <a:gd name="T89" fmla="*/ 408 h 677"/>
                <a:gd name="T90" fmla="*/ 5906 w 9655"/>
                <a:gd name="T91" fmla="*/ 560 h 677"/>
                <a:gd name="T92" fmla="*/ 6373 w 9655"/>
                <a:gd name="T93" fmla="*/ 451 h 677"/>
                <a:gd name="T94" fmla="*/ 6445 w 9655"/>
                <a:gd name="T95" fmla="*/ 480 h 677"/>
                <a:gd name="T96" fmla="*/ 7245 w 9655"/>
                <a:gd name="T97" fmla="*/ 9 h 677"/>
                <a:gd name="T98" fmla="*/ 6947 w 9655"/>
                <a:gd name="T99" fmla="*/ 484 h 677"/>
                <a:gd name="T100" fmla="*/ 7432 w 9655"/>
                <a:gd name="T101" fmla="*/ 9 h 677"/>
                <a:gd name="T102" fmla="*/ 8826 w 9655"/>
                <a:gd name="T103" fmla="*/ 85 h 677"/>
                <a:gd name="T104" fmla="*/ 9566 w 9655"/>
                <a:gd name="T105" fmla="*/ 499 h 677"/>
                <a:gd name="T106" fmla="*/ 9655 w 9655"/>
                <a:gd name="T107" fmla="*/ 268 h 677"/>
                <a:gd name="T108" fmla="*/ 9543 w 9655"/>
                <a:gd name="T109" fmla="*/ 50 h 677"/>
                <a:gd name="T110" fmla="*/ 9273 w 9655"/>
                <a:gd name="T111" fmla="*/ 18 h 677"/>
                <a:gd name="T112" fmla="*/ 9112 w 9655"/>
                <a:gd name="T113" fmla="*/ 202 h 677"/>
                <a:gd name="T114" fmla="*/ 9150 w 9655"/>
                <a:gd name="T115" fmla="*/ 451 h 677"/>
                <a:gd name="T116" fmla="*/ 9381 w 9655"/>
                <a:gd name="T117" fmla="*/ 567 h 677"/>
                <a:gd name="T118" fmla="*/ 9211 w 9655"/>
                <a:gd name="T119" fmla="*/ 362 h 677"/>
                <a:gd name="T120" fmla="*/ 9311 w 9655"/>
                <a:gd name="T121" fmla="*/ 88 h 677"/>
                <a:gd name="T122" fmla="*/ 9489 w 9655"/>
                <a:gd name="T123" fmla="*/ 111 h 677"/>
                <a:gd name="T124" fmla="*/ 9501 w 9655"/>
                <a:gd name="T125" fmla="*/ 443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655" h="677">
                  <a:moveTo>
                    <a:pt x="0" y="558"/>
                  </a:moveTo>
                  <a:lnTo>
                    <a:pt x="162" y="558"/>
                  </a:lnTo>
                  <a:lnTo>
                    <a:pt x="186" y="557"/>
                  </a:lnTo>
                  <a:lnTo>
                    <a:pt x="208" y="556"/>
                  </a:lnTo>
                  <a:lnTo>
                    <a:pt x="228" y="553"/>
                  </a:lnTo>
                  <a:lnTo>
                    <a:pt x="248" y="549"/>
                  </a:lnTo>
                  <a:lnTo>
                    <a:pt x="266" y="544"/>
                  </a:lnTo>
                  <a:lnTo>
                    <a:pt x="285" y="539"/>
                  </a:lnTo>
                  <a:lnTo>
                    <a:pt x="301" y="531"/>
                  </a:lnTo>
                  <a:lnTo>
                    <a:pt x="314" y="523"/>
                  </a:lnTo>
                  <a:lnTo>
                    <a:pt x="328" y="513"/>
                  </a:lnTo>
                  <a:lnTo>
                    <a:pt x="340" y="502"/>
                  </a:lnTo>
                  <a:lnTo>
                    <a:pt x="345" y="496"/>
                  </a:lnTo>
                  <a:lnTo>
                    <a:pt x="349" y="490"/>
                  </a:lnTo>
                  <a:lnTo>
                    <a:pt x="354" y="482"/>
                  </a:lnTo>
                  <a:lnTo>
                    <a:pt x="358" y="476"/>
                  </a:lnTo>
                  <a:lnTo>
                    <a:pt x="362" y="468"/>
                  </a:lnTo>
                  <a:lnTo>
                    <a:pt x="364" y="460"/>
                  </a:lnTo>
                  <a:lnTo>
                    <a:pt x="367" y="452"/>
                  </a:lnTo>
                  <a:lnTo>
                    <a:pt x="370" y="443"/>
                  </a:lnTo>
                  <a:lnTo>
                    <a:pt x="373" y="425"/>
                  </a:lnTo>
                  <a:lnTo>
                    <a:pt x="374" y="405"/>
                  </a:lnTo>
                  <a:lnTo>
                    <a:pt x="373" y="390"/>
                  </a:lnTo>
                  <a:lnTo>
                    <a:pt x="371" y="377"/>
                  </a:lnTo>
                  <a:lnTo>
                    <a:pt x="369" y="364"/>
                  </a:lnTo>
                  <a:lnTo>
                    <a:pt x="364" y="353"/>
                  </a:lnTo>
                  <a:lnTo>
                    <a:pt x="359" y="341"/>
                  </a:lnTo>
                  <a:lnTo>
                    <a:pt x="353" y="331"/>
                  </a:lnTo>
                  <a:lnTo>
                    <a:pt x="346" y="322"/>
                  </a:lnTo>
                  <a:lnTo>
                    <a:pt x="338" y="312"/>
                  </a:lnTo>
                  <a:lnTo>
                    <a:pt x="329" y="305"/>
                  </a:lnTo>
                  <a:lnTo>
                    <a:pt x="320" y="297"/>
                  </a:lnTo>
                  <a:lnTo>
                    <a:pt x="310" y="291"/>
                  </a:lnTo>
                  <a:lnTo>
                    <a:pt x="299" y="286"/>
                  </a:lnTo>
                  <a:lnTo>
                    <a:pt x="289" y="280"/>
                  </a:lnTo>
                  <a:lnTo>
                    <a:pt x="277" y="276"/>
                  </a:lnTo>
                  <a:lnTo>
                    <a:pt x="264" y="273"/>
                  </a:lnTo>
                  <a:lnTo>
                    <a:pt x="253" y="271"/>
                  </a:lnTo>
                  <a:lnTo>
                    <a:pt x="253" y="270"/>
                  </a:lnTo>
                  <a:lnTo>
                    <a:pt x="263" y="267"/>
                  </a:lnTo>
                  <a:lnTo>
                    <a:pt x="274" y="262"/>
                  </a:lnTo>
                  <a:lnTo>
                    <a:pt x="284" y="258"/>
                  </a:lnTo>
                  <a:lnTo>
                    <a:pt x="293" y="253"/>
                  </a:lnTo>
                  <a:lnTo>
                    <a:pt x="302" y="247"/>
                  </a:lnTo>
                  <a:lnTo>
                    <a:pt x="310" y="241"/>
                  </a:lnTo>
                  <a:lnTo>
                    <a:pt x="318" y="235"/>
                  </a:lnTo>
                  <a:lnTo>
                    <a:pt x="324" y="227"/>
                  </a:lnTo>
                  <a:lnTo>
                    <a:pt x="330" y="220"/>
                  </a:lnTo>
                  <a:lnTo>
                    <a:pt x="336" y="211"/>
                  </a:lnTo>
                  <a:lnTo>
                    <a:pt x="340" y="202"/>
                  </a:lnTo>
                  <a:lnTo>
                    <a:pt x="344" y="192"/>
                  </a:lnTo>
                  <a:lnTo>
                    <a:pt x="346" y="182"/>
                  </a:lnTo>
                  <a:lnTo>
                    <a:pt x="348" y="170"/>
                  </a:lnTo>
                  <a:lnTo>
                    <a:pt x="350" y="158"/>
                  </a:lnTo>
                  <a:lnTo>
                    <a:pt x="350" y="145"/>
                  </a:lnTo>
                  <a:lnTo>
                    <a:pt x="349" y="127"/>
                  </a:lnTo>
                  <a:lnTo>
                    <a:pt x="347" y="111"/>
                  </a:lnTo>
                  <a:lnTo>
                    <a:pt x="342" y="95"/>
                  </a:lnTo>
                  <a:lnTo>
                    <a:pt x="336" y="82"/>
                  </a:lnTo>
                  <a:lnTo>
                    <a:pt x="328" y="69"/>
                  </a:lnTo>
                  <a:lnTo>
                    <a:pt x="319" y="58"/>
                  </a:lnTo>
                  <a:lnTo>
                    <a:pt x="308" y="49"/>
                  </a:lnTo>
                  <a:lnTo>
                    <a:pt x="296" y="39"/>
                  </a:lnTo>
                  <a:lnTo>
                    <a:pt x="284" y="32"/>
                  </a:lnTo>
                  <a:lnTo>
                    <a:pt x="269" y="25"/>
                  </a:lnTo>
                  <a:lnTo>
                    <a:pt x="254" y="20"/>
                  </a:lnTo>
                  <a:lnTo>
                    <a:pt x="238" y="17"/>
                  </a:lnTo>
                  <a:lnTo>
                    <a:pt x="221" y="14"/>
                  </a:lnTo>
                  <a:lnTo>
                    <a:pt x="203" y="10"/>
                  </a:lnTo>
                  <a:lnTo>
                    <a:pt x="185" y="9"/>
                  </a:lnTo>
                  <a:lnTo>
                    <a:pt x="166" y="9"/>
                  </a:lnTo>
                  <a:lnTo>
                    <a:pt x="0" y="9"/>
                  </a:lnTo>
                  <a:lnTo>
                    <a:pt x="0" y="558"/>
                  </a:lnTo>
                  <a:close/>
                  <a:moveTo>
                    <a:pt x="91" y="485"/>
                  </a:moveTo>
                  <a:lnTo>
                    <a:pt x="91" y="309"/>
                  </a:lnTo>
                  <a:lnTo>
                    <a:pt x="164" y="309"/>
                  </a:lnTo>
                  <a:lnTo>
                    <a:pt x="179" y="309"/>
                  </a:lnTo>
                  <a:lnTo>
                    <a:pt x="193" y="310"/>
                  </a:lnTo>
                  <a:lnTo>
                    <a:pt x="206" y="312"/>
                  </a:lnTo>
                  <a:lnTo>
                    <a:pt x="217" y="314"/>
                  </a:lnTo>
                  <a:lnTo>
                    <a:pt x="227" y="319"/>
                  </a:lnTo>
                  <a:lnTo>
                    <a:pt x="237" y="322"/>
                  </a:lnTo>
                  <a:lnTo>
                    <a:pt x="245" y="327"/>
                  </a:lnTo>
                  <a:lnTo>
                    <a:pt x="253" y="333"/>
                  </a:lnTo>
                  <a:lnTo>
                    <a:pt x="259" y="339"/>
                  </a:lnTo>
                  <a:lnTo>
                    <a:pt x="264" y="345"/>
                  </a:lnTo>
                  <a:lnTo>
                    <a:pt x="269" y="353"/>
                  </a:lnTo>
                  <a:lnTo>
                    <a:pt x="273" y="361"/>
                  </a:lnTo>
                  <a:lnTo>
                    <a:pt x="275" y="370"/>
                  </a:lnTo>
                  <a:lnTo>
                    <a:pt x="277" y="379"/>
                  </a:lnTo>
                  <a:lnTo>
                    <a:pt x="278" y="389"/>
                  </a:lnTo>
                  <a:lnTo>
                    <a:pt x="279" y="400"/>
                  </a:lnTo>
                  <a:lnTo>
                    <a:pt x="278" y="410"/>
                  </a:lnTo>
                  <a:lnTo>
                    <a:pt x="277" y="421"/>
                  </a:lnTo>
                  <a:lnTo>
                    <a:pt x="275" y="429"/>
                  </a:lnTo>
                  <a:lnTo>
                    <a:pt x="272" y="438"/>
                  </a:lnTo>
                  <a:lnTo>
                    <a:pt x="268" y="446"/>
                  </a:lnTo>
                  <a:lnTo>
                    <a:pt x="262" y="453"/>
                  </a:lnTo>
                  <a:lnTo>
                    <a:pt x="256" y="459"/>
                  </a:lnTo>
                  <a:lnTo>
                    <a:pt x="249" y="464"/>
                  </a:lnTo>
                  <a:lnTo>
                    <a:pt x="241" y="470"/>
                  </a:lnTo>
                  <a:lnTo>
                    <a:pt x="232" y="473"/>
                  </a:lnTo>
                  <a:lnTo>
                    <a:pt x="223" y="477"/>
                  </a:lnTo>
                  <a:lnTo>
                    <a:pt x="212" y="479"/>
                  </a:lnTo>
                  <a:lnTo>
                    <a:pt x="201" y="481"/>
                  </a:lnTo>
                  <a:lnTo>
                    <a:pt x="188" y="484"/>
                  </a:lnTo>
                  <a:lnTo>
                    <a:pt x="174" y="484"/>
                  </a:lnTo>
                  <a:lnTo>
                    <a:pt x="159" y="485"/>
                  </a:lnTo>
                  <a:lnTo>
                    <a:pt x="91" y="485"/>
                  </a:lnTo>
                  <a:close/>
                  <a:moveTo>
                    <a:pt x="91" y="239"/>
                  </a:moveTo>
                  <a:lnTo>
                    <a:pt x="91" y="83"/>
                  </a:lnTo>
                  <a:lnTo>
                    <a:pt x="156" y="83"/>
                  </a:lnTo>
                  <a:lnTo>
                    <a:pt x="169" y="83"/>
                  </a:lnTo>
                  <a:lnTo>
                    <a:pt x="179" y="84"/>
                  </a:lnTo>
                  <a:lnTo>
                    <a:pt x="190" y="85"/>
                  </a:lnTo>
                  <a:lnTo>
                    <a:pt x="201" y="87"/>
                  </a:lnTo>
                  <a:lnTo>
                    <a:pt x="209" y="89"/>
                  </a:lnTo>
                  <a:lnTo>
                    <a:pt x="218" y="92"/>
                  </a:lnTo>
                  <a:lnTo>
                    <a:pt x="225" y="97"/>
                  </a:lnTo>
                  <a:lnTo>
                    <a:pt x="231" y="101"/>
                  </a:lnTo>
                  <a:lnTo>
                    <a:pt x="238" y="105"/>
                  </a:lnTo>
                  <a:lnTo>
                    <a:pt x="243" y="111"/>
                  </a:lnTo>
                  <a:lnTo>
                    <a:pt x="247" y="118"/>
                  </a:lnTo>
                  <a:lnTo>
                    <a:pt x="251" y="124"/>
                  </a:lnTo>
                  <a:lnTo>
                    <a:pt x="254" y="132"/>
                  </a:lnTo>
                  <a:lnTo>
                    <a:pt x="256" y="140"/>
                  </a:lnTo>
                  <a:lnTo>
                    <a:pt x="257" y="149"/>
                  </a:lnTo>
                  <a:lnTo>
                    <a:pt x="258" y="158"/>
                  </a:lnTo>
                  <a:lnTo>
                    <a:pt x="257" y="168"/>
                  </a:lnTo>
                  <a:lnTo>
                    <a:pt x="256" y="177"/>
                  </a:lnTo>
                  <a:lnTo>
                    <a:pt x="254" y="186"/>
                  </a:lnTo>
                  <a:lnTo>
                    <a:pt x="252" y="194"/>
                  </a:lnTo>
                  <a:lnTo>
                    <a:pt x="248" y="202"/>
                  </a:lnTo>
                  <a:lnTo>
                    <a:pt x="244" y="208"/>
                  </a:lnTo>
                  <a:lnTo>
                    <a:pt x="239" y="213"/>
                  </a:lnTo>
                  <a:lnTo>
                    <a:pt x="232" y="219"/>
                  </a:lnTo>
                  <a:lnTo>
                    <a:pt x="226" y="224"/>
                  </a:lnTo>
                  <a:lnTo>
                    <a:pt x="219" y="228"/>
                  </a:lnTo>
                  <a:lnTo>
                    <a:pt x="210" y="232"/>
                  </a:lnTo>
                  <a:lnTo>
                    <a:pt x="201" y="234"/>
                  </a:lnTo>
                  <a:lnTo>
                    <a:pt x="191" y="236"/>
                  </a:lnTo>
                  <a:lnTo>
                    <a:pt x="179" y="238"/>
                  </a:lnTo>
                  <a:lnTo>
                    <a:pt x="168" y="239"/>
                  </a:lnTo>
                  <a:lnTo>
                    <a:pt x="155" y="239"/>
                  </a:lnTo>
                  <a:lnTo>
                    <a:pt x="91" y="239"/>
                  </a:lnTo>
                  <a:close/>
                  <a:moveTo>
                    <a:pt x="963" y="558"/>
                  </a:moveTo>
                  <a:lnTo>
                    <a:pt x="1055" y="558"/>
                  </a:lnTo>
                  <a:lnTo>
                    <a:pt x="1055" y="9"/>
                  </a:lnTo>
                  <a:lnTo>
                    <a:pt x="963" y="9"/>
                  </a:lnTo>
                  <a:lnTo>
                    <a:pt x="963" y="558"/>
                  </a:lnTo>
                  <a:close/>
                  <a:moveTo>
                    <a:pt x="493" y="558"/>
                  </a:moveTo>
                  <a:lnTo>
                    <a:pt x="655" y="558"/>
                  </a:lnTo>
                  <a:lnTo>
                    <a:pt x="679" y="557"/>
                  </a:lnTo>
                  <a:lnTo>
                    <a:pt x="701" y="555"/>
                  </a:lnTo>
                  <a:lnTo>
                    <a:pt x="724" y="552"/>
                  </a:lnTo>
                  <a:lnTo>
                    <a:pt x="744" y="546"/>
                  </a:lnTo>
                  <a:lnTo>
                    <a:pt x="763" y="540"/>
                  </a:lnTo>
                  <a:lnTo>
                    <a:pt x="780" y="532"/>
                  </a:lnTo>
                  <a:lnTo>
                    <a:pt x="796" y="523"/>
                  </a:lnTo>
                  <a:lnTo>
                    <a:pt x="811" y="513"/>
                  </a:lnTo>
                  <a:lnTo>
                    <a:pt x="824" y="502"/>
                  </a:lnTo>
                  <a:lnTo>
                    <a:pt x="835" y="488"/>
                  </a:lnTo>
                  <a:lnTo>
                    <a:pt x="845" y="474"/>
                  </a:lnTo>
                  <a:lnTo>
                    <a:pt x="853" y="458"/>
                  </a:lnTo>
                  <a:lnTo>
                    <a:pt x="860" y="441"/>
                  </a:lnTo>
                  <a:lnTo>
                    <a:pt x="864" y="423"/>
                  </a:lnTo>
                  <a:lnTo>
                    <a:pt x="867" y="403"/>
                  </a:lnTo>
                  <a:lnTo>
                    <a:pt x="868" y="383"/>
                  </a:lnTo>
                  <a:lnTo>
                    <a:pt x="867" y="362"/>
                  </a:lnTo>
                  <a:lnTo>
                    <a:pt x="864" y="343"/>
                  </a:lnTo>
                  <a:lnTo>
                    <a:pt x="860" y="325"/>
                  </a:lnTo>
                  <a:lnTo>
                    <a:pt x="852" y="309"/>
                  </a:lnTo>
                  <a:lnTo>
                    <a:pt x="844" y="294"/>
                  </a:lnTo>
                  <a:lnTo>
                    <a:pt x="834" y="280"/>
                  </a:lnTo>
                  <a:lnTo>
                    <a:pt x="823" y="268"/>
                  </a:lnTo>
                  <a:lnTo>
                    <a:pt x="810" y="257"/>
                  </a:lnTo>
                  <a:lnTo>
                    <a:pt x="796" y="247"/>
                  </a:lnTo>
                  <a:lnTo>
                    <a:pt x="780" y="239"/>
                  </a:lnTo>
                  <a:lnTo>
                    <a:pt x="764" y="232"/>
                  </a:lnTo>
                  <a:lnTo>
                    <a:pt x="746" y="226"/>
                  </a:lnTo>
                  <a:lnTo>
                    <a:pt x="727" y="222"/>
                  </a:lnTo>
                  <a:lnTo>
                    <a:pt x="708" y="219"/>
                  </a:lnTo>
                  <a:lnTo>
                    <a:pt x="686" y="217"/>
                  </a:lnTo>
                  <a:lnTo>
                    <a:pt x="665" y="216"/>
                  </a:lnTo>
                  <a:lnTo>
                    <a:pt x="585" y="216"/>
                  </a:lnTo>
                  <a:lnTo>
                    <a:pt x="585" y="9"/>
                  </a:lnTo>
                  <a:lnTo>
                    <a:pt x="493" y="9"/>
                  </a:lnTo>
                  <a:lnTo>
                    <a:pt x="493" y="558"/>
                  </a:lnTo>
                  <a:close/>
                  <a:moveTo>
                    <a:pt x="585" y="485"/>
                  </a:moveTo>
                  <a:lnTo>
                    <a:pt x="585" y="289"/>
                  </a:lnTo>
                  <a:lnTo>
                    <a:pt x="658" y="289"/>
                  </a:lnTo>
                  <a:lnTo>
                    <a:pt x="673" y="290"/>
                  </a:lnTo>
                  <a:lnTo>
                    <a:pt x="686" y="291"/>
                  </a:lnTo>
                  <a:lnTo>
                    <a:pt x="699" y="293"/>
                  </a:lnTo>
                  <a:lnTo>
                    <a:pt x="711" y="295"/>
                  </a:lnTo>
                  <a:lnTo>
                    <a:pt x="722" y="300"/>
                  </a:lnTo>
                  <a:lnTo>
                    <a:pt x="731" y="304"/>
                  </a:lnTo>
                  <a:lnTo>
                    <a:pt x="740" y="309"/>
                  </a:lnTo>
                  <a:lnTo>
                    <a:pt x="747" y="314"/>
                  </a:lnTo>
                  <a:lnTo>
                    <a:pt x="753" y="321"/>
                  </a:lnTo>
                  <a:lnTo>
                    <a:pt x="759" y="328"/>
                  </a:lnTo>
                  <a:lnTo>
                    <a:pt x="764" y="336"/>
                  </a:lnTo>
                  <a:lnTo>
                    <a:pt x="767" y="344"/>
                  </a:lnTo>
                  <a:lnTo>
                    <a:pt x="770" y="354"/>
                  </a:lnTo>
                  <a:lnTo>
                    <a:pt x="773" y="363"/>
                  </a:lnTo>
                  <a:lnTo>
                    <a:pt x="774" y="374"/>
                  </a:lnTo>
                  <a:lnTo>
                    <a:pt x="775" y="385"/>
                  </a:lnTo>
                  <a:lnTo>
                    <a:pt x="774" y="396"/>
                  </a:lnTo>
                  <a:lnTo>
                    <a:pt x="773" y="408"/>
                  </a:lnTo>
                  <a:lnTo>
                    <a:pt x="770" y="419"/>
                  </a:lnTo>
                  <a:lnTo>
                    <a:pt x="767" y="428"/>
                  </a:lnTo>
                  <a:lnTo>
                    <a:pt x="763" y="437"/>
                  </a:lnTo>
                  <a:lnTo>
                    <a:pt x="759" y="445"/>
                  </a:lnTo>
                  <a:lnTo>
                    <a:pt x="752" y="453"/>
                  </a:lnTo>
                  <a:lnTo>
                    <a:pt x="746" y="459"/>
                  </a:lnTo>
                  <a:lnTo>
                    <a:pt x="739" y="465"/>
                  </a:lnTo>
                  <a:lnTo>
                    <a:pt x="729" y="470"/>
                  </a:lnTo>
                  <a:lnTo>
                    <a:pt x="719" y="474"/>
                  </a:lnTo>
                  <a:lnTo>
                    <a:pt x="709" y="478"/>
                  </a:lnTo>
                  <a:lnTo>
                    <a:pt x="697" y="480"/>
                  </a:lnTo>
                  <a:lnTo>
                    <a:pt x="684" y="482"/>
                  </a:lnTo>
                  <a:lnTo>
                    <a:pt x="670" y="484"/>
                  </a:lnTo>
                  <a:lnTo>
                    <a:pt x="655" y="485"/>
                  </a:lnTo>
                  <a:lnTo>
                    <a:pt x="585" y="485"/>
                  </a:lnTo>
                  <a:close/>
                  <a:moveTo>
                    <a:pt x="1211" y="558"/>
                  </a:moveTo>
                  <a:lnTo>
                    <a:pt x="1373" y="558"/>
                  </a:lnTo>
                  <a:lnTo>
                    <a:pt x="1398" y="557"/>
                  </a:lnTo>
                  <a:lnTo>
                    <a:pt x="1420" y="555"/>
                  </a:lnTo>
                  <a:lnTo>
                    <a:pt x="1442" y="552"/>
                  </a:lnTo>
                  <a:lnTo>
                    <a:pt x="1463" y="546"/>
                  </a:lnTo>
                  <a:lnTo>
                    <a:pt x="1481" y="541"/>
                  </a:lnTo>
                  <a:lnTo>
                    <a:pt x="1499" y="532"/>
                  </a:lnTo>
                  <a:lnTo>
                    <a:pt x="1515" y="524"/>
                  </a:lnTo>
                  <a:lnTo>
                    <a:pt x="1529" y="514"/>
                  </a:lnTo>
                  <a:lnTo>
                    <a:pt x="1542" y="503"/>
                  </a:lnTo>
                  <a:lnTo>
                    <a:pt x="1554" y="490"/>
                  </a:lnTo>
                  <a:lnTo>
                    <a:pt x="1564" y="475"/>
                  </a:lnTo>
                  <a:lnTo>
                    <a:pt x="1572" y="460"/>
                  </a:lnTo>
                  <a:lnTo>
                    <a:pt x="1578" y="443"/>
                  </a:lnTo>
                  <a:lnTo>
                    <a:pt x="1583" y="425"/>
                  </a:lnTo>
                  <a:lnTo>
                    <a:pt x="1586" y="406"/>
                  </a:lnTo>
                  <a:lnTo>
                    <a:pt x="1587" y="386"/>
                  </a:lnTo>
                  <a:lnTo>
                    <a:pt x="1586" y="366"/>
                  </a:lnTo>
                  <a:lnTo>
                    <a:pt x="1583" y="347"/>
                  </a:lnTo>
                  <a:lnTo>
                    <a:pt x="1577" y="329"/>
                  </a:lnTo>
                  <a:lnTo>
                    <a:pt x="1571" y="313"/>
                  </a:lnTo>
                  <a:lnTo>
                    <a:pt x="1562" y="300"/>
                  </a:lnTo>
                  <a:lnTo>
                    <a:pt x="1553" y="286"/>
                  </a:lnTo>
                  <a:lnTo>
                    <a:pt x="1541" y="274"/>
                  </a:lnTo>
                  <a:lnTo>
                    <a:pt x="1528" y="263"/>
                  </a:lnTo>
                  <a:lnTo>
                    <a:pt x="1515" y="254"/>
                  </a:lnTo>
                  <a:lnTo>
                    <a:pt x="1499" y="245"/>
                  </a:lnTo>
                  <a:lnTo>
                    <a:pt x="1482" y="239"/>
                  </a:lnTo>
                  <a:lnTo>
                    <a:pt x="1465" y="234"/>
                  </a:lnTo>
                  <a:lnTo>
                    <a:pt x="1446" y="228"/>
                  </a:lnTo>
                  <a:lnTo>
                    <a:pt x="1425" y="226"/>
                  </a:lnTo>
                  <a:lnTo>
                    <a:pt x="1405" y="224"/>
                  </a:lnTo>
                  <a:lnTo>
                    <a:pt x="1384" y="223"/>
                  </a:lnTo>
                  <a:lnTo>
                    <a:pt x="1304" y="223"/>
                  </a:lnTo>
                  <a:lnTo>
                    <a:pt x="1304" y="87"/>
                  </a:lnTo>
                  <a:lnTo>
                    <a:pt x="1536" y="87"/>
                  </a:lnTo>
                  <a:lnTo>
                    <a:pt x="1536" y="9"/>
                  </a:lnTo>
                  <a:lnTo>
                    <a:pt x="1211" y="9"/>
                  </a:lnTo>
                  <a:lnTo>
                    <a:pt x="1211" y="558"/>
                  </a:lnTo>
                  <a:close/>
                  <a:moveTo>
                    <a:pt x="1304" y="485"/>
                  </a:moveTo>
                  <a:lnTo>
                    <a:pt x="1304" y="296"/>
                  </a:lnTo>
                  <a:lnTo>
                    <a:pt x="1376" y="296"/>
                  </a:lnTo>
                  <a:lnTo>
                    <a:pt x="1391" y="297"/>
                  </a:lnTo>
                  <a:lnTo>
                    <a:pt x="1405" y="299"/>
                  </a:lnTo>
                  <a:lnTo>
                    <a:pt x="1418" y="301"/>
                  </a:lnTo>
                  <a:lnTo>
                    <a:pt x="1430" y="303"/>
                  </a:lnTo>
                  <a:lnTo>
                    <a:pt x="1440" y="306"/>
                  </a:lnTo>
                  <a:lnTo>
                    <a:pt x="1450" y="310"/>
                  </a:lnTo>
                  <a:lnTo>
                    <a:pt x="1458" y="316"/>
                  </a:lnTo>
                  <a:lnTo>
                    <a:pt x="1466" y="321"/>
                  </a:lnTo>
                  <a:lnTo>
                    <a:pt x="1472" y="327"/>
                  </a:lnTo>
                  <a:lnTo>
                    <a:pt x="1477" y="335"/>
                  </a:lnTo>
                  <a:lnTo>
                    <a:pt x="1483" y="342"/>
                  </a:lnTo>
                  <a:lnTo>
                    <a:pt x="1486" y="350"/>
                  </a:lnTo>
                  <a:lnTo>
                    <a:pt x="1489" y="359"/>
                  </a:lnTo>
                  <a:lnTo>
                    <a:pt x="1491" y="368"/>
                  </a:lnTo>
                  <a:lnTo>
                    <a:pt x="1492" y="377"/>
                  </a:lnTo>
                  <a:lnTo>
                    <a:pt x="1492" y="388"/>
                  </a:lnTo>
                  <a:lnTo>
                    <a:pt x="1492" y="400"/>
                  </a:lnTo>
                  <a:lnTo>
                    <a:pt x="1491" y="410"/>
                  </a:lnTo>
                  <a:lnTo>
                    <a:pt x="1489" y="420"/>
                  </a:lnTo>
                  <a:lnTo>
                    <a:pt x="1486" y="429"/>
                  </a:lnTo>
                  <a:lnTo>
                    <a:pt x="1482" y="438"/>
                  </a:lnTo>
                  <a:lnTo>
                    <a:pt x="1477" y="446"/>
                  </a:lnTo>
                  <a:lnTo>
                    <a:pt x="1471" y="453"/>
                  </a:lnTo>
                  <a:lnTo>
                    <a:pt x="1465" y="460"/>
                  </a:lnTo>
                  <a:lnTo>
                    <a:pt x="1456" y="465"/>
                  </a:lnTo>
                  <a:lnTo>
                    <a:pt x="1448" y="471"/>
                  </a:lnTo>
                  <a:lnTo>
                    <a:pt x="1438" y="475"/>
                  </a:lnTo>
                  <a:lnTo>
                    <a:pt x="1427" y="478"/>
                  </a:lnTo>
                  <a:lnTo>
                    <a:pt x="1416" y="480"/>
                  </a:lnTo>
                  <a:lnTo>
                    <a:pt x="1403" y="482"/>
                  </a:lnTo>
                  <a:lnTo>
                    <a:pt x="1388" y="484"/>
                  </a:lnTo>
                  <a:lnTo>
                    <a:pt x="1373" y="485"/>
                  </a:lnTo>
                  <a:lnTo>
                    <a:pt x="1304" y="485"/>
                  </a:lnTo>
                  <a:close/>
                  <a:moveTo>
                    <a:pt x="1953" y="567"/>
                  </a:moveTo>
                  <a:lnTo>
                    <a:pt x="1969" y="567"/>
                  </a:lnTo>
                  <a:lnTo>
                    <a:pt x="1985" y="566"/>
                  </a:lnTo>
                  <a:lnTo>
                    <a:pt x="2000" y="564"/>
                  </a:lnTo>
                  <a:lnTo>
                    <a:pt x="2015" y="561"/>
                  </a:lnTo>
                  <a:lnTo>
                    <a:pt x="2029" y="558"/>
                  </a:lnTo>
                  <a:lnTo>
                    <a:pt x="2044" y="554"/>
                  </a:lnTo>
                  <a:lnTo>
                    <a:pt x="2057" y="549"/>
                  </a:lnTo>
                  <a:lnTo>
                    <a:pt x="2071" y="544"/>
                  </a:lnTo>
                  <a:lnTo>
                    <a:pt x="2082" y="538"/>
                  </a:lnTo>
                  <a:lnTo>
                    <a:pt x="2095" y="531"/>
                  </a:lnTo>
                  <a:lnTo>
                    <a:pt x="2107" y="524"/>
                  </a:lnTo>
                  <a:lnTo>
                    <a:pt x="2117" y="516"/>
                  </a:lnTo>
                  <a:lnTo>
                    <a:pt x="2128" y="508"/>
                  </a:lnTo>
                  <a:lnTo>
                    <a:pt x="2138" y="499"/>
                  </a:lnTo>
                  <a:lnTo>
                    <a:pt x="2147" y="491"/>
                  </a:lnTo>
                  <a:lnTo>
                    <a:pt x="2157" y="480"/>
                  </a:lnTo>
                  <a:lnTo>
                    <a:pt x="2165" y="471"/>
                  </a:lnTo>
                  <a:lnTo>
                    <a:pt x="2173" y="460"/>
                  </a:lnTo>
                  <a:lnTo>
                    <a:pt x="2180" y="449"/>
                  </a:lnTo>
                  <a:lnTo>
                    <a:pt x="2188" y="438"/>
                  </a:lnTo>
                  <a:lnTo>
                    <a:pt x="2194" y="426"/>
                  </a:lnTo>
                  <a:lnTo>
                    <a:pt x="2199" y="414"/>
                  </a:lnTo>
                  <a:lnTo>
                    <a:pt x="2205" y="402"/>
                  </a:lnTo>
                  <a:lnTo>
                    <a:pt x="2210" y="390"/>
                  </a:lnTo>
                  <a:lnTo>
                    <a:pt x="2214" y="377"/>
                  </a:lnTo>
                  <a:lnTo>
                    <a:pt x="2217" y="363"/>
                  </a:lnTo>
                  <a:lnTo>
                    <a:pt x="2221" y="351"/>
                  </a:lnTo>
                  <a:lnTo>
                    <a:pt x="2223" y="337"/>
                  </a:lnTo>
                  <a:lnTo>
                    <a:pt x="2225" y="323"/>
                  </a:lnTo>
                  <a:lnTo>
                    <a:pt x="2227" y="309"/>
                  </a:lnTo>
                  <a:lnTo>
                    <a:pt x="2227" y="295"/>
                  </a:lnTo>
                  <a:lnTo>
                    <a:pt x="2228" y="282"/>
                  </a:lnTo>
                  <a:lnTo>
                    <a:pt x="2227" y="268"/>
                  </a:lnTo>
                  <a:lnTo>
                    <a:pt x="2226" y="254"/>
                  </a:lnTo>
                  <a:lnTo>
                    <a:pt x="2225" y="240"/>
                  </a:lnTo>
                  <a:lnTo>
                    <a:pt x="2223" y="227"/>
                  </a:lnTo>
                  <a:lnTo>
                    <a:pt x="2221" y="213"/>
                  </a:lnTo>
                  <a:lnTo>
                    <a:pt x="2217" y="201"/>
                  </a:lnTo>
                  <a:lnTo>
                    <a:pt x="2213" y="187"/>
                  </a:lnTo>
                  <a:lnTo>
                    <a:pt x="2209" y="175"/>
                  </a:lnTo>
                  <a:lnTo>
                    <a:pt x="2205" y="162"/>
                  </a:lnTo>
                  <a:lnTo>
                    <a:pt x="2199" y="150"/>
                  </a:lnTo>
                  <a:lnTo>
                    <a:pt x="2193" y="138"/>
                  </a:lnTo>
                  <a:lnTo>
                    <a:pt x="2187" y="127"/>
                  </a:lnTo>
                  <a:lnTo>
                    <a:pt x="2180" y="116"/>
                  </a:lnTo>
                  <a:lnTo>
                    <a:pt x="2172" y="105"/>
                  </a:lnTo>
                  <a:lnTo>
                    <a:pt x="2164" y="94"/>
                  </a:lnTo>
                  <a:lnTo>
                    <a:pt x="2156" y="85"/>
                  </a:lnTo>
                  <a:lnTo>
                    <a:pt x="2146" y="75"/>
                  </a:lnTo>
                  <a:lnTo>
                    <a:pt x="2137" y="66"/>
                  </a:lnTo>
                  <a:lnTo>
                    <a:pt x="2127" y="57"/>
                  </a:lnTo>
                  <a:lnTo>
                    <a:pt x="2116" y="50"/>
                  </a:lnTo>
                  <a:lnTo>
                    <a:pt x="2105" y="42"/>
                  </a:lnTo>
                  <a:lnTo>
                    <a:pt x="2093" y="35"/>
                  </a:lnTo>
                  <a:lnTo>
                    <a:pt x="2081" y="28"/>
                  </a:lnTo>
                  <a:lnTo>
                    <a:pt x="2068" y="22"/>
                  </a:lnTo>
                  <a:lnTo>
                    <a:pt x="2056" y="17"/>
                  </a:lnTo>
                  <a:lnTo>
                    <a:pt x="2042" y="13"/>
                  </a:lnTo>
                  <a:lnTo>
                    <a:pt x="2028" y="8"/>
                  </a:lnTo>
                  <a:lnTo>
                    <a:pt x="2013" y="5"/>
                  </a:lnTo>
                  <a:lnTo>
                    <a:pt x="1998" y="3"/>
                  </a:lnTo>
                  <a:lnTo>
                    <a:pt x="1982" y="1"/>
                  </a:lnTo>
                  <a:lnTo>
                    <a:pt x="1966" y="0"/>
                  </a:lnTo>
                  <a:lnTo>
                    <a:pt x="1950" y="0"/>
                  </a:lnTo>
                  <a:lnTo>
                    <a:pt x="1933" y="0"/>
                  </a:lnTo>
                  <a:lnTo>
                    <a:pt x="1918" y="1"/>
                  </a:lnTo>
                  <a:lnTo>
                    <a:pt x="1903" y="3"/>
                  </a:lnTo>
                  <a:lnTo>
                    <a:pt x="1888" y="5"/>
                  </a:lnTo>
                  <a:lnTo>
                    <a:pt x="1873" y="8"/>
                  </a:lnTo>
                  <a:lnTo>
                    <a:pt x="1859" y="13"/>
                  </a:lnTo>
                  <a:lnTo>
                    <a:pt x="1845" y="18"/>
                  </a:lnTo>
                  <a:lnTo>
                    <a:pt x="1832" y="23"/>
                  </a:lnTo>
                  <a:lnTo>
                    <a:pt x="1820" y="28"/>
                  </a:lnTo>
                  <a:lnTo>
                    <a:pt x="1808" y="35"/>
                  </a:lnTo>
                  <a:lnTo>
                    <a:pt x="1796" y="42"/>
                  </a:lnTo>
                  <a:lnTo>
                    <a:pt x="1785" y="50"/>
                  </a:lnTo>
                  <a:lnTo>
                    <a:pt x="1774" y="58"/>
                  </a:lnTo>
                  <a:lnTo>
                    <a:pt x="1764" y="67"/>
                  </a:lnTo>
                  <a:lnTo>
                    <a:pt x="1755" y="76"/>
                  </a:lnTo>
                  <a:lnTo>
                    <a:pt x="1745" y="86"/>
                  </a:lnTo>
                  <a:lnTo>
                    <a:pt x="1737" y="95"/>
                  </a:lnTo>
                  <a:lnTo>
                    <a:pt x="1729" y="106"/>
                  </a:lnTo>
                  <a:lnTo>
                    <a:pt x="1722" y="117"/>
                  </a:lnTo>
                  <a:lnTo>
                    <a:pt x="1714" y="128"/>
                  </a:lnTo>
                  <a:lnTo>
                    <a:pt x="1708" y="140"/>
                  </a:lnTo>
                  <a:lnTo>
                    <a:pt x="1703" y="152"/>
                  </a:lnTo>
                  <a:lnTo>
                    <a:pt x="1697" y="164"/>
                  </a:lnTo>
                  <a:lnTo>
                    <a:pt x="1692" y="176"/>
                  </a:lnTo>
                  <a:lnTo>
                    <a:pt x="1688" y="189"/>
                  </a:lnTo>
                  <a:lnTo>
                    <a:pt x="1685" y="202"/>
                  </a:lnTo>
                  <a:lnTo>
                    <a:pt x="1682" y="216"/>
                  </a:lnTo>
                  <a:lnTo>
                    <a:pt x="1678" y="229"/>
                  </a:lnTo>
                  <a:lnTo>
                    <a:pt x="1676" y="242"/>
                  </a:lnTo>
                  <a:lnTo>
                    <a:pt x="1675" y="256"/>
                  </a:lnTo>
                  <a:lnTo>
                    <a:pt x="1674" y="270"/>
                  </a:lnTo>
                  <a:lnTo>
                    <a:pt x="1674" y="285"/>
                  </a:lnTo>
                  <a:lnTo>
                    <a:pt x="1674" y="299"/>
                  </a:lnTo>
                  <a:lnTo>
                    <a:pt x="1675" y="312"/>
                  </a:lnTo>
                  <a:lnTo>
                    <a:pt x="1677" y="326"/>
                  </a:lnTo>
                  <a:lnTo>
                    <a:pt x="1678" y="339"/>
                  </a:lnTo>
                  <a:lnTo>
                    <a:pt x="1682" y="353"/>
                  </a:lnTo>
                  <a:lnTo>
                    <a:pt x="1685" y="366"/>
                  </a:lnTo>
                  <a:lnTo>
                    <a:pt x="1688" y="378"/>
                  </a:lnTo>
                  <a:lnTo>
                    <a:pt x="1693" y="391"/>
                  </a:lnTo>
                  <a:lnTo>
                    <a:pt x="1697" y="404"/>
                  </a:lnTo>
                  <a:lnTo>
                    <a:pt x="1703" y="415"/>
                  </a:lnTo>
                  <a:lnTo>
                    <a:pt x="1709" y="428"/>
                  </a:lnTo>
                  <a:lnTo>
                    <a:pt x="1716" y="439"/>
                  </a:lnTo>
                  <a:lnTo>
                    <a:pt x="1723" y="451"/>
                  </a:lnTo>
                  <a:lnTo>
                    <a:pt x="1730" y="461"/>
                  </a:lnTo>
                  <a:lnTo>
                    <a:pt x="1738" y="472"/>
                  </a:lnTo>
                  <a:lnTo>
                    <a:pt x="1746" y="481"/>
                  </a:lnTo>
                  <a:lnTo>
                    <a:pt x="1756" y="491"/>
                  </a:lnTo>
                  <a:lnTo>
                    <a:pt x="1766" y="501"/>
                  </a:lnTo>
                  <a:lnTo>
                    <a:pt x="1776" y="509"/>
                  </a:lnTo>
                  <a:lnTo>
                    <a:pt x="1787" y="518"/>
                  </a:lnTo>
                  <a:lnTo>
                    <a:pt x="1797" y="525"/>
                  </a:lnTo>
                  <a:lnTo>
                    <a:pt x="1809" y="531"/>
                  </a:lnTo>
                  <a:lnTo>
                    <a:pt x="1822" y="539"/>
                  </a:lnTo>
                  <a:lnTo>
                    <a:pt x="1835" y="544"/>
                  </a:lnTo>
                  <a:lnTo>
                    <a:pt x="1847" y="549"/>
                  </a:lnTo>
                  <a:lnTo>
                    <a:pt x="1861" y="554"/>
                  </a:lnTo>
                  <a:lnTo>
                    <a:pt x="1875" y="558"/>
                  </a:lnTo>
                  <a:lnTo>
                    <a:pt x="1890" y="561"/>
                  </a:lnTo>
                  <a:lnTo>
                    <a:pt x="1905" y="564"/>
                  </a:lnTo>
                  <a:lnTo>
                    <a:pt x="1920" y="566"/>
                  </a:lnTo>
                  <a:lnTo>
                    <a:pt x="1936" y="567"/>
                  </a:lnTo>
                  <a:lnTo>
                    <a:pt x="1953" y="567"/>
                  </a:lnTo>
                  <a:close/>
                  <a:moveTo>
                    <a:pt x="1950" y="492"/>
                  </a:moveTo>
                  <a:lnTo>
                    <a:pt x="1939" y="491"/>
                  </a:lnTo>
                  <a:lnTo>
                    <a:pt x="1928" y="491"/>
                  </a:lnTo>
                  <a:lnTo>
                    <a:pt x="1919" y="489"/>
                  </a:lnTo>
                  <a:lnTo>
                    <a:pt x="1908" y="488"/>
                  </a:lnTo>
                  <a:lnTo>
                    <a:pt x="1898" y="485"/>
                  </a:lnTo>
                  <a:lnTo>
                    <a:pt x="1890" y="482"/>
                  </a:lnTo>
                  <a:lnTo>
                    <a:pt x="1880" y="478"/>
                  </a:lnTo>
                  <a:lnTo>
                    <a:pt x="1872" y="475"/>
                  </a:lnTo>
                  <a:lnTo>
                    <a:pt x="1864" y="471"/>
                  </a:lnTo>
                  <a:lnTo>
                    <a:pt x="1856" y="465"/>
                  </a:lnTo>
                  <a:lnTo>
                    <a:pt x="1848" y="460"/>
                  </a:lnTo>
                  <a:lnTo>
                    <a:pt x="1842" y="455"/>
                  </a:lnTo>
                  <a:lnTo>
                    <a:pt x="1828" y="442"/>
                  </a:lnTo>
                  <a:lnTo>
                    <a:pt x="1817" y="428"/>
                  </a:lnTo>
                  <a:lnTo>
                    <a:pt x="1806" y="413"/>
                  </a:lnTo>
                  <a:lnTo>
                    <a:pt x="1797" y="397"/>
                  </a:lnTo>
                  <a:lnTo>
                    <a:pt x="1790" y="380"/>
                  </a:lnTo>
                  <a:lnTo>
                    <a:pt x="1784" y="362"/>
                  </a:lnTo>
                  <a:lnTo>
                    <a:pt x="1778" y="343"/>
                  </a:lnTo>
                  <a:lnTo>
                    <a:pt x="1775" y="323"/>
                  </a:lnTo>
                  <a:lnTo>
                    <a:pt x="1773" y="303"/>
                  </a:lnTo>
                  <a:lnTo>
                    <a:pt x="1772" y="282"/>
                  </a:lnTo>
                  <a:lnTo>
                    <a:pt x="1773" y="261"/>
                  </a:lnTo>
                  <a:lnTo>
                    <a:pt x="1775" y="241"/>
                  </a:lnTo>
                  <a:lnTo>
                    <a:pt x="1778" y="221"/>
                  </a:lnTo>
                  <a:lnTo>
                    <a:pt x="1784" y="202"/>
                  </a:lnTo>
                  <a:lnTo>
                    <a:pt x="1790" y="184"/>
                  </a:lnTo>
                  <a:lnTo>
                    <a:pt x="1797" y="167"/>
                  </a:lnTo>
                  <a:lnTo>
                    <a:pt x="1807" y="151"/>
                  </a:lnTo>
                  <a:lnTo>
                    <a:pt x="1818" y="136"/>
                  </a:lnTo>
                  <a:lnTo>
                    <a:pt x="1829" y="123"/>
                  </a:lnTo>
                  <a:lnTo>
                    <a:pt x="1843" y="111"/>
                  </a:lnTo>
                  <a:lnTo>
                    <a:pt x="1851" y="105"/>
                  </a:lnTo>
                  <a:lnTo>
                    <a:pt x="1858" y="101"/>
                  </a:lnTo>
                  <a:lnTo>
                    <a:pt x="1865" y="95"/>
                  </a:lnTo>
                  <a:lnTo>
                    <a:pt x="1874" y="91"/>
                  </a:lnTo>
                  <a:lnTo>
                    <a:pt x="1882" y="88"/>
                  </a:lnTo>
                  <a:lnTo>
                    <a:pt x="1891" y="85"/>
                  </a:lnTo>
                  <a:lnTo>
                    <a:pt x="1901" y="82"/>
                  </a:lnTo>
                  <a:lnTo>
                    <a:pt x="1910" y="80"/>
                  </a:lnTo>
                  <a:lnTo>
                    <a:pt x="1921" y="77"/>
                  </a:lnTo>
                  <a:lnTo>
                    <a:pt x="1930" y="76"/>
                  </a:lnTo>
                  <a:lnTo>
                    <a:pt x="1941" y="75"/>
                  </a:lnTo>
                  <a:lnTo>
                    <a:pt x="1953" y="75"/>
                  </a:lnTo>
                  <a:lnTo>
                    <a:pt x="1963" y="75"/>
                  </a:lnTo>
                  <a:lnTo>
                    <a:pt x="1974" y="76"/>
                  </a:lnTo>
                  <a:lnTo>
                    <a:pt x="1985" y="77"/>
                  </a:lnTo>
                  <a:lnTo>
                    <a:pt x="1994" y="80"/>
                  </a:lnTo>
                  <a:lnTo>
                    <a:pt x="2004" y="82"/>
                  </a:lnTo>
                  <a:lnTo>
                    <a:pt x="2013" y="85"/>
                  </a:lnTo>
                  <a:lnTo>
                    <a:pt x="2022" y="88"/>
                  </a:lnTo>
                  <a:lnTo>
                    <a:pt x="2030" y="92"/>
                  </a:lnTo>
                  <a:lnTo>
                    <a:pt x="2039" y="97"/>
                  </a:lnTo>
                  <a:lnTo>
                    <a:pt x="2046" y="101"/>
                  </a:lnTo>
                  <a:lnTo>
                    <a:pt x="2054" y="106"/>
                  </a:lnTo>
                  <a:lnTo>
                    <a:pt x="2061" y="111"/>
                  </a:lnTo>
                  <a:lnTo>
                    <a:pt x="2074" y="124"/>
                  </a:lnTo>
                  <a:lnTo>
                    <a:pt x="2086" y="138"/>
                  </a:lnTo>
                  <a:lnTo>
                    <a:pt x="2096" y="153"/>
                  </a:lnTo>
                  <a:lnTo>
                    <a:pt x="2105" y="169"/>
                  </a:lnTo>
                  <a:lnTo>
                    <a:pt x="2112" y="186"/>
                  </a:lnTo>
                  <a:lnTo>
                    <a:pt x="2118" y="204"/>
                  </a:lnTo>
                  <a:lnTo>
                    <a:pt x="2124" y="223"/>
                  </a:lnTo>
                  <a:lnTo>
                    <a:pt x="2127" y="243"/>
                  </a:lnTo>
                  <a:lnTo>
                    <a:pt x="2129" y="263"/>
                  </a:lnTo>
                  <a:lnTo>
                    <a:pt x="2129" y="285"/>
                  </a:lnTo>
                  <a:lnTo>
                    <a:pt x="2129" y="305"/>
                  </a:lnTo>
                  <a:lnTo>
                    <a:pt x="2127" y="325"/>
                  </a:lnTo>
                  <a:lnTo>
                    <a:pt x="2123" y="344"/>
                  </a:lnTo>
                  <a:lnTo>
                    <a:pt x="2118" y="363"/>
                  </a:lnTo>
                  <a:lnTo>
                    <a:pt x="2112" y="381"/>
                  </a:lnTo>
                  <a:lnTo>
                    <a:pt x="2105" y="398"/>
                  </a:lnTo>
                  <a:lnTo>
                    <a:pt x="2095" y="414"/>
                  </a:lnTo>
                  <a:lnTo>
                    <a:pt x="2084" y="429"/>
                  </a:lnTo>
                  <a:lnTo>
                    <a:pt x="2073" y="443"/>
                  </a:lnTo>
                  <a:lnTo>
                    <a:pt x="2060" y="456"/>
                  </a:lnTo>
                  <a:lnTo>
                    <a:pt x="2053" y="461"/>
                  </a:lnTo>
                  <a:lnTo>
                    <a:pt x="2045" y="467"/>
                  </a:lnTo>
                  <a:lnTo>
                    <a:pt x="2037" y="471"/>
                  </a:lnTo>
                  <a:lnTo>
                    <a:pt x="2029" y="475"/>
                  </a:lnTo>
                  <a:lnTo>
                    <a:pt x="2021" y="479"/>
                  </a:lnTo>
                  <a:lnTo>
                    <a:pt x="2011" y="482"/>
                  </a:lnTo>
                  <a:lnTo>
                    <a:pt x="2002" y="485"/>
                  </a:lnTo>
                  <a:lnTo>
                    <a:pt x="1992" y="488"/>
                  </a:lnTo>
                  <a:lnTo>
                    <a:pt x="1982" y="489"/>
                  </a:lnTo>
                  <a:lnTo>
                    <a:pt x="1972" y="491"/>
                  </a:lnTo>
                  <a:lnTo>
                    <a:pt x="1961" y="491"/>
                  </a:lnTo>
                  <a:lnTo>
                    <a:pt x="1950" y="492"/>
                  </a:lnTo>
                  <a:close/>
                  <a:moveTo>
                    <a:pt x="2348" y="558"/>
                  </a:moveTo>
                  <a:lnTo>
                    <a:pt x="2442" y="558"/>
                  </a:lnTo>
                  <a:lnTo>
                    <a:pt x="2442" y="351"/>
                  </a:lnTo>
                  <a:lnTo>
                    <a:pt x="2498" y="351"/>
                  </a:lnTo>
                  <a:lnTo>
                    <a:pt x="2522" y="351"/>
                  </a:lnTo>
                  <a:lnTo>
                    <a:pt x="2545" y="348"/>
                  </a:lnTo>
                  <a:lnTo>
                    <a:pt x="2567" y="344"/>
                  </a:lnTo>
                  <a:lnTo>
                    <a:pt x="2587" y="340"/>
                  </a:lnTo>
                  <a:lnTo>
                    <a:pt x="2605" y="334"/>
                  </a:lnTo>
                  <a:lnTo>
                    <a:pt x="2623" y="325"/>
                  </a:lnTo>
                  <a:lnTo>
                    <a:pt x="2639" y="317"/>
                  </a:lnTo>
                  <a:lnTo>
                    <a:pt x="2654" y="306"/>
                  </a:lnTo>
                  <a:lnTo>
                    <a:pt x="2667" y="294"/>
                  </a:lnTo>
                  <a:lnTo>
                    <a:pt x="2679" y="282"/>
                  </a:lnTo>
                  <a:lnTo>
                    <a:pt x="2688" y="267"/>
                  </a:lnTo>
                  <a:lnTo>
                    <a:pt x="2697" y="251"/>
                  </a:lnTo>
                  <a:lnTo>
                    <a:pt x="2703" y="234"/>
                  </a:lnTo>
                  <a:lnTo>
                    <a:pt x="2707" y="216"/>
                  </a:lnTo>
                  <a:lnTo>
                    <a:pt x="2711" y="196"/>
                  </a:lnTo>
                  <a:lnTo>
                    <a:pt x="2712" y="175"/>
                  </a:lnTo>
                  <a:lnTo>
                    <a:pt x="2711" y="155"/>
                  </a:lnTo>
                  <a:lnTo>
                    <a:pt x="2707" y="136"/>
                  </a:lnTo>
                  <a:lnTo>
                    <a:pt x="2702" y="119"/>
                  </a:lnTo>
                  <a:lnTo>
                    <a:pt x="2696" y="102"/>
                  </a:lnTo>
                  <a:lnTo>
                    <a:pt x="2687" y="87"/>
                  </a:lnTo>
                  <a:lnTo>
                    <a:pt x="2678" y="73"/>
                  </a:lnTo>
                  <a:lnTo>
                    <a:pt x="2666" y="61"/>
                  </a:lnTo>
                  <a:lnTo>
                    <a:pt x="2653" y="51"/>
                  </a:lnTo>
                  <a:lnTo>
                    <a:pt x="2639" y="40"/>
                  </a:lnTo>
                  <a:lnTo>
                    <a:pt x="2623" y="33"/>
                  </a:lnTo>
                  <a:lnTo>
                    <a:pt x="2606" y="25"/>
                  </a:lnTo>
                  <a:lnTo>
                    <a:pt x="2589" y="19"/>
                  </a:lnTo>
                  <a:lnTo>
                    <a:pt x="2570" y="15"/>
                  </a:lnTo>
                  <a:lnTo>
                    <a:pt x="2550" y="11"/>
                  </a:lnTo>
                  <a:lnTo>
                    <a:pt x="2530" y="9"/>
                  </a:lnTo>
                  <a:lnTo>
                    <a:pt x="2509" y="9"/>
                  </a:lnTo>
                  <a:lnTo>
                    <a:pt x="2348" y="9"/>
                  </a:lnTo>
                  <a:lnTo>
                    <a:pt x="2348" y="558"/>
                  </a:lnTo>
                  <a:close/>
                  <a:moveTo>
                    <a:pt x="2442" y="277"/>
                  </a:moveTo>
                  <a:lnTo>
                    <a:pt x="2442" y="83"/>
                  </a:lnTo>
                  <a:lnTo>
                    <a:pt x="2501" y="83"/>
                  </a:lnTo>
                  <a:lnTo>
                    <a:pt x="2516" y="83"/>
                  </a:lnTo>
                  <a:lnTo>
                    <a:pt x="2530" y="84"/>
                  </a:lnTo>
                  <a:lnTo>
                    <a:pt x="2543" y="86"/>
                  </a:lnTo>
                  <a:lnTo>
                    <a:pt x="2554" y="89"/>
                  </a:lnTo>
                  <a:lnTo>
                    <a:pt x="2565" y="92"/>
                  </a:lnTo>
                  <a:lnTo>
                    <a:pt x="2573" y="97"/>
                  </a:lnTo>
                  <a:lnTo>
                    <a:pt x="2582" y="102"/>
                  </a:lnTo>
                  <a:lnTo>
                    <a:pt x="2589" y="108"/>
                  </a:lnTo>
                  <a:lnTo>
                    <a:pt x="2596" y="115"/>
                  </a:lnTo>
                  <a:lnTo>
                    <a:pt x="2602" y="122"/>
                  </a:lnTo>
                  <a:lnTo>
                    <a:pt x="2606" y="129"/>
                  </a:lnTo>
                  <a:lnTo>
                    <a:pt x="2610" y="138"/>
                  </a:lnTo>
                  <a:lnTo>
                    <a:pt x="2613" y="148"/>
                  </a:lnTo>
                  <a:lnTo>
                    <a:pt x="2615" y="157"/>
                  </a:lnTo>
                  <a:lnTo>
                    <a:pt x="2616" y="167"/>
                  </a:lnTo>
                  <a:lnTo>
                    <a:pt x="2617" y="178"/>
                  </a:lnTo>
                  <a:lnTo>
                    <a:pt x="2616" y="190"/>
                  </a:lnTo>
                  <a:lnTo>
                    <a:pt x="2615" y="201"/>
                  </a:lnTo>
                  <a:lnTo>
                    <a:pt x="2613" y="211"/>
                  </a:lnTo>
                  <a:lnTo>
                    <a:pt x="2610" y="221"/>
                  </a:lnTo>
                  <a:lnTo>
                    <a:pt x="2606" y="230"/>
                  </a:lnTo>
                  <a:lnTo>
                    <a:pt x="2601" y="238"/>
                  </a:lnTo>
                  <a:lnTo>
                    <a:pt x="2596" y="245"/>
                  </a:lnTo>
                  <a:lnTo>
                    <a:pt x="2588" y="253"/>
                  </a:lnTo>
                  <a:lnTo>
                    <a:pt x="2581" y="258"/>
                  </a:lnTo>
                  <a:lnTo>
                    <a:pt x="2572" y="263"/>
                  </a:lnTo>
                  <a:lnTo>
                    <a:pt x="2563" y="268"/>
                  </a:lnTo>
                  <a:lnTo>
                    <a:pt x="2552" y="271"/>
                  </a:lnTo>
                  <a:lnTo>
                    <a:pt x="2541" y="274"/>
                  </a:lnTo>
                  <a:lnTo>
                    <a:pt x="2527" y="276"/>
                  </a:lnTo>
                  <a:lnTo>
                    <a:pt x="2513" y="277"/>
                  </a:lnTo>
                  <a:lnTo>
                    <a:pt x="2498" y="277"/>
                  </a:lnTo>
                  <a:lnTo>
                    <a:pt x="2442" y="277"/>
                  </a:lnTo>
                  <a:close/>
                  <a:moveTo>
                    <a:pt x="2989" y="558"/>
                  </a:moveTo>
                  <a:lnTo>
                    <a:pt x="3082" y="558"/>
                  </a:lnTo>
                  <a:lnTo>
                    <a:pt x="3082" y="351"/>
                  </a:lnTo>
                  <a:lnTo>
                    <a:pt x="3139" y="351"/>
                  </a:lnTo>
                  <a:lnTo>
                    <a:pt x="3162" y="351"/>
                  </a:lnTo>
                  <a:lnTo>
                    <a:pt x="3186" y="348"/>
                  </a:lnTo>
                  <a:lnTo>
                    <a:pt x="3207" y="344"/>
                  </a:lnTo>
                  <a:lnTo>
                    <a:pt x="3227" y="340"/>
                  </a:lnTo>
                  <a:lnTo>
                    <a:pt x="3246" y="334"/>
                  </a:lnTo>
                  <a:lnTo>
                    <a:pt x="3265" y="325"/>
                  </a:lnTo>
                  <a:lnTo>
                    <a:pt x="3280" y="317"/>
                  </a:lnTo>
                  <a:lnTo>
                    <a:pt x="3294" y="306"/>
                  </a:lnTo>
                  <a:lnTo>
                    <a:pt x="3308" y="294"/>
                  </a:lnTo>
                  <a:lnTo>
                    <a:pt x="3319" y="282"/>
                  </a:lnTo>
                  <a:lnTo>
                    <a:pt x="3329" y="267"/>
                  </a:lnTo>
                  <a:lnTo>
                    <a:pt x="3337" y="251"/>
                  </a:lnTo>
                  <a:lnTo>
                    <a:pt x="3343" y="234"/>
                  </a:lnTo>
                  <a:lnTo>
                    <a:pt x="3348" y="216"/>
                  </a:lnTo>
                  <a:lnTo>
                    <a:pt x="3351" y="196"/>
                  </a:lnTo>
                  <a:lnTo>
                    <a:pt x="3352" y="175"/>
                  </a:lnTo>
                  <a:lnTo>
                    <a:pt x="3351" y="155"/>
                  </a:lnTo>
                  <a:lnTo>
                    <a:pt x="3348" y="136"/>
                  </a:lnTo>
                  <a:lnTo>
                    <a:pt x="3343" y="119"/>
                  </a:lnTo>
                  <a:lnTo>
                    <a:pt x="3337" y="102"/>
                  </a:lnTo>
                  <a:lnTo>
                    <a:pt x="3328" y="87"/>
                  </a:lnTo>
                  <a:lnTo>
                    <a:pt x="3319" y="73"/>
                  </a:lnTo>
                  <a:lnTo>
                    <a:pt x="3307" y="61"/>
                  </a:lnTo>
                  <a:lnTo>
                    <a:pt x="3294" y="51"/>
                  </a:lnTo>
                  <a:lnTo>
                    <a:pt x="3279" y="40"/>
                  </a:lnTo>
                  <a:lnTo>
                    <a:pt x="3265" y="33"/>
                  </a:lnTo>
                  <a:lnTo>
                    <a:pt x="3248" y="25"/>
                  </a:lnTo>
                  <a:lnTo>
                    <a:pt x="3229" y="19"/>
                  </a:lnTo>
                  <a:lnTo>
                    <a:pt x="3211" y="15"/>
                  </a:lnTo>
                  <a:lnTo>
                    <a:pt x="3191" y="11"/>
                  </a:lnTo>
                  <a:lnTo>
                    <a:pt x="3171" y="9"/>
                  </a:lnTo>
                  <a:lnTo>
                    <a:pt x="3150" y="9"/>
                  </a:lnTo>
                  <a:lnTo>
                    <a:pt x="2989" y="9"/>
                  </a:lnTo>
                  <a:lnTo>
                    <a:pt x="2989" y="558"/>
                  </a:lnTo>
                  <a:close/>
                  <a:moveTo>
                    <a:pt x="3082" y="277"/>
                  </a:moveTo>
                  <a:lnTo>
                    <a:pt x="3082" y="83"/>
                  </a:lnTo>
                  <a:lnTo>
                    <a:pt x="3142" y="83"/>
                  </a:lnTo>
                  <a:lnTo>
                    <a:pt x="3157" y="83"/>
                  </a:lnTo>
                  <a:lnTo>
                    <a:pt x="3171" y="84"/>
                  </a:lnTo>
                  <a:lnTo>
                    <a:pt x="3184" y="86"/>
                  </a:lnTo>
                  <a:lnTo>
                    <a:pt x="3194" y="89"/>
                  </a:lnTo>
                  <a:lnTo>
                    <a:pt x="3205" y="92"/>
                  </a:lnTo>
                  <a:lnTo>
                    <a:pt x="3215" y="97"/>
                  </a:lnTo>
                  <a:lnTo>
                    <a:pt x="3223" y="102"/>
                  </a:lnTo>
                  <a:lnTo>
                    <a:pt x="3230" y="108"/>
                  </a:lnTo>
                  <a:lnTo>
                    <a:pt x="3237" y="115"/>
                  </a:lnTo>
                  <a:lnTo>
                    <a:pt x="3242" y="122"/>
                  </a:lnTo>
                  <a:lnTo>
                    <a:pt x="3248" y="129"/>
                  </a:lnTo>
                  <a:lnTo>
                    <a:pt x="3251" y="138"/>
                  </a:lnTo>
                  <a:lnTo>
                    <a:pt x="3254" y="148"/>
                  </a:lnTo>
                  <a:lnTo>
                    <a:pt x="3256" y="157"/>
                  </a:lnTo>
                  <a:lnTo>
                    <a:pt x="3257" y="167"/>
                  </a:lnTo>
                  <a:lnTo>
                    <a:pt x="3257" y="178"/>
                  </a:lnTo>
                  <a:lnTo>
                    <a:pt x="3257" y="190"/>
                  </a:lnTo>
                  <a:lnTo>
                    <a:pt x="3256" y="201"/>
                  </a:lnTo>
                  <a:lnTo>
                    <a:pt x="3254" y="211"/>
                  </a:lnTo>
                  <a:lnTo>
                    <a:pt x="3251" y="221"/>
                  </a:lnTo>
                  <a:lnTo>
                    <a:pt x="3246" y="230"/>
                  </a:lnTo>
                  <a:lnTo>
                    <a:pt x="3242" y="238"/>
                  </a:lnTo>
                  <a:lnTo>
                    <a:pt x="3236" y="245"/>
                  </a:lnTo>
                  <a:lnTo>
                    <a:pt x="3229" y="253"/>
                  </a:lnTo>
                  <a:lnTo>
                    <a:pt x="3222" y="258"/>
                  </a:lnTo>
                  <a:lnTo>
                    <a:pt x="3213" y="263"/>
                  </a:lnTo>
                  <a:lnTo>
                    <a:pt x="3204" y="268"/>
                  </a:lnTo>
                  <a:lnTo>
                    <a:pt x="3192" y="271"/>
                  </a:lnTo>
                  <a:lnTo>
                    <a:pt x="3181" y="274"/>
                  </a:lnTo>
                  <a:lnTo>
                    <a:pt x="3168" y="276"/>
                  </a:lnTo>
                  <a:lnTo>
                    <a:pt x="3154" y="277"/>
                  </a:lnTo>
                  <a:lnTo>
                    <a:pt x="3139" y="277"/>
                  </a:lnTo>
                  <a:lnTo>
                    <a:pt x="3082" y="277"/>
                  </a:lnTo>
                  <a:close/>
                  <a:moveTo>
                    <a:pt x="3571" y="364"/>
                  </a:moveTo>
                  <a:lnTo>
                    <a:pt x="3628" y="207"/>
                  </a:lnTo>
                  <a:lnTo>
                    <a:pt x="3639" y="177"/>
                  </a:lnTo>
                  <a:lnTo>
                    <a:pt x="3647" y="152"/>
                  </a:lnTo>
                  <a:lnTo>
                    <a:pt x="3654" y="131"/>
                  </a:lnTo>
                  <a:lnTo>
                    <a:pt x="3659" y="112"/>
                  </a:lnTo>
                  <a:lnTo>
                    <a:pt x="3660" y="112"/>
                  </a:lnTo>
                  <a:lnTo>
                    <a:pt x="3665" y="129"/>
                  </a:lnTo>
                  <a:lnTo>
                    <a:pt x="3673" y="150"/>
                  </a:lnTo>
                  <a:lnTo>
                    <a:pt x="3680" y="176"/>
                  </a:lnTo>
                  <a:lnTo>
                    <a:pt x="3692" y="207"/>
                  </a:lnTo>
                  <a:lnTo>
                    <a:pt x="3748" y="364"/>
                  </a:lnTo>
                  <a:lnTo>
                    <a:pt x="3571" y="364"/>
                  </a:lnTo>
                  <a:close/>
                  <a:moveTo>
                    <a:pt x="3408" y="558"/>
                  </a:moveTo>
                  <a:lnTo>
                    <a:pt x="3502" y="558"/>
                  </a:lnTo>
                  <a:lnTo>
                    <a:pt x="3543" y="440"/>
                  </a:lnTo>
                  <a:lnTo>
                    <a:pt x="3777" y="440"/>
                  </a:lnTo>
                  <a:lnTo>
                    <a:pt x="3819" y="558"/>
                  </a:lnTo>
                  <a:lnTo>
                    <a:pt x="3920" y="558"/>
                  </a:lnTo>
                  <a:lnTo>
                    <a:pt x="3707" y="9"/>
                  </a:lnTo>
                  <a:lnTo>
                    <a:pt x="3617" y="9"/>
                  </a:lnTo>
                  <a:lnTo>
                    <a:pt x="3408" y="558"/>
                  </a:lnTo>
                  <a:close/>
                  <a:moveTo>
                    <a:pt x="3976" y="677"/>
                  </a:moveTo>
                  <a:lnTo>
                    <a:pt x="4036" y="677"/>
                  </a:lnTo>
                  <a:lnTo>
                    <a:pt x="4046" y="558"/>
                  </a:lnTo>
                  <a:lnTo>
                    <a:pt x="4406" y="558"/>
                  </a:lnTo>
                  <a:lnTo>
                    <a:pt x="4414" y="677"/>
                  </a:lnTo>
                  <a:lnTo>
                    <a:pt x="4474" y="677"/>
                  </a:lnTo>
                  <a:lnTo>
                    <a:pt x="4491" y="480"/>
                  </a:lnTo>
                  <a:lnTo>
                    <a:pt x="4435" y="480"/>
                  </a:lnTo>
                  <a:lnTo>
                    <a:pt x="4435" y="9"/>
                  </a:lnTo>
                  <a:lnTo>
                    <a:pt x="4103" y="9"/>
                  </a:lnTo>
                  <a:lnTo>
                    <a:pt x="4070" y="288"/>
                  </a:lnTo>
                  <a:lnTo>
                    <a:pt x="4065" y="325"/>
                  </a:lnTo>
                  <a:lnTo>
                    <a:pt x="4060" y="359"/>
                  </a:lnTo>
                  <a:lnTo>
                    <a:pt x="4054" y="387"/>
                  </a:lnTo>
                  <a:lnTo>
                    <a:pt x="4047" y="411"/>
                  </a:lnTo>
                  <a:lnTo>
                    <a:pt x="4043" y="423"/>
                  </a:lnTo>
                  <a:lnTo>
                    <a:pt x="4040" y="432"/>
                  </a:lnTo>
                  <a:lnTo>
                    <a:pt x="4034" y="442"/>
                  </a:lnTo>
                  <a:lnTo>
                    <a:pt x="4030" y="451"/>
                  </a:lnTo>
                  <a:lnTo>
                    <a:pt x="4025" y="459"/>
                  </a:lnTo>
                  <a:lnTo>
                    <a:pt x="4018" y="467"/>
                  </a:lnTo>
                  <a:lnTo>
                    <a:pt x="4012" y="474"/>
                  </a:lnTo>
                  <a:lnTo>
                    <a:pt x="4006" y="480"/>
                  </a:lnTo>
                  <a:lnTo>
                    <a:pt x="3962" y="480"/>
                  </a:lnTo>
                  <a:lnTo>
                    <a:pt x="3976" y="677"/>
                  </a:lnTo>
                  <a:close/>
                  <a:moveTo>
                    <a:pt x="4102" y="480"/>
                  </a:moveTo>
                  <a:lnTo>
                    <a:pt x="4112" y="469"/>
                  </a:lnTo>
                  <a:lnTo>
                    <a:pt x="4121" y="454"/>
                  </a:lnTo>
                  <a:lnTo>
                    <a:pt x="4130" y="437"/>
                  </a:lnTo>
                  <a:lnTo>
                    <a:pt x="4137" y="417"/>
                  </a:lnTo>
                  <a:lnTo>
                    <a:pt x="4144" y="393"/>
                  </a:lnTo>
                  <a:lnTo>
                    <a:pt x="4150" y="367"/>
                  </a:lnTo>
                  <a:lnTo>
                    <a:pt x="4155" y="337"/>
                  </a:lnTo>
                  <a:lnTo>
                    <a:pt x="4160" y="303"/>
                  </a:lnTo>
                  <a:lnTo>
                    <a:pt x="4184" y="87"/>
                  </a:lnTo>
                  <a:lnTo>
                    <a:pt x="4341" y="87"/>
                  </a:lnTo>
                  <a:lnTo>
                    <a:pt x="4341" y="480"/>
                  </a:lnTo>
                  <a:lnTo>
                    <a:pt x="4102" y="480"/>
                  </a:lnTo>
                  <a:close/>
                  <a:moveTo>
                    <a:pt x="4610" y="558"/>
                  </a:moveTo>
                  <a:lnTo>
                    <a:pt x="4695" y="558"/>
                  </a:lnTo>
                  <a:lnTo>
                    <a:pt x="4934" y="210"/>
                  </a:lnTo>
                  <a:lnTo>
                    <a:pt x="4950" y="186"/>
                  </a:lnTo>
                  <a:lnTo>
                    <a:pt x="4963" y="164"/>
                  </a:lnTo>
                  <a:lnTo>
                    <a:pt x="4974" y="145"/>
                  </a:lnTo>
                  <a:lnTo>
                    <a:pt x="4981" y="133"/>
                  </a:lnTo>
                  <a:lnTo>
                    <a:pt x="4983" y="133"/>
                  </a:lnTo>
                  <a:lnTo>
                    <a:pt x="4981" y="142"/>
                  </a:lnTo>
                  <a:lnTo>
                    <a:pt x="4980" y="158"/>
                  </a:lnTo>
                  <a:lnTo>
                    <a:pt x="4979" y="177"/>
                  </a:lnTo>
                  <a:lnTo>
                    <a:pt x="4979" y="201"/>
                  </a:lnTo>
                  <a:lnTo>
                    <a:pt x="4979" y="558"/>
                  </a:lnTo>
                  <a:lnTo>
                    <a:pt x="5065" y="558"/>
                  </a:lnTo>
                  <a:lnTo>
                    <a:pt x="5065" y="9"/>
                  </a:lnTo>
                  <a:lnTo>
                    <a:pt x="4973" y="9"/>
                  </a:lnTo>
                  <a:lnTo>
                    <a:pt x="4750" y="337"/>
                  </a:lnTo>
                  <a:lnTo>
                    <a:pt x="4729" y="367"/>
                  </a:lnTo>
                  <a:lnTo>
                    <a:pt x="4714" y="392"/>
                  </a:lnTo>
                  <a:lnTo>
                    <a:pt x="4702" y="410"/>
                  </a:lnTo>
                  <a:lnTo>
                    <a:pt x="4694" y="423"/>
                  </a:lnTo>
                  <a:lnTo>
                    <a:pt x="4693" y="423"/>
                  </a:lnTo>
                  <a:lnTo>
                    <a:pt x="4693" y="413"/>
                  </a:lnTo>
                  <a:lnTo>
                    <a:pt x="4694" y="395"/>
                  </a:lnTo>
                  <a:lnTo>
                    <a:pt x="4695" y="372"/>
                  </a:lnTo>
                  <a:lnTo>
                    <a:pt x="4697" y="343"/>
                  </a:lnTo>
                  <a:lnTo>
                    <a:pt x="4697" y="9"/>
                  </a:lnTo>
                  <a:lnTo>
                    <a:pt x="4610" y="9"/>
                  </a:lnTo>
                  <a:lnTo>
                    <a:pt x="4610" y="558"/>
                  </a:lnTo>
                  <a:close/>
                  <a:moveTo>
                    <a:pt x="5383" y="558"/>
                  </a:moveTo>
                  <a:lnTo>
                    <a:pt x="5546" y="558"/>
                  </a:lnTo>
                  <a:lnTo>
                    <a:pt x="5570" y="557"/>
                  </a:lnTo>
                  <a:lnTo>
                    <a:pt x="5593" y="555"/>
                  </a:lnTo>
                  <a:lnTo>
                    <a:pt x="5615" y="552"/>
                  </a:lnTo>
                  <a:lnTo>
                    <a:pt x="5635" y="546"/>
                  </a:lnTo>
                  <a:lnTo>
                    <a:pt x="5653" y="541"/>
                  </a:lnTo>
                  <a:lnTo>
                    <a:pt x="5671" y="532"/>
                  </a:lnTo>
                  <a:lnTo>
                    <a:pt x="5687" y="524"/>
                  </a:lnTo>
                  <a:lnTo>
                    <a:pt x="5702" y="514"/>
                  </a:lnTo>
                  <a:lnTo>
                    <a:pt x="5715" y="503"/>
                  </a:lnTo>
                  <a:lnTo>
                    <a:pt x="5727" y="490"/>
                  </a:lnTo>
                  <a:lnTo>
                    <a:pt x="5736" y="475"/>
                  </a:lnTo>
                  <a:lnTo>
                    <a:pt x="5745" y="460"/>
                  </a:lnTo>
                  <a:lnTo>
                    <a:pt x="5751" y="443"/>
                  </a:lnTo>
                  <a:lnTo>
                    <a:pt x="5755" y="425"/>
                  </a:lnTo>
                  <a:lnTo>
                    <a:pt x="5759" y="406"/>
                  </a:lnTo>
                  <a:lnTo>
                    <a:pt x="5760" y="386"/>
                  </a:lnTo>
                  <a:lnTo>
                    <a:pt x="5759" y="366"/>
                  </a:lnTo>
                  <a:lnTo>
                    <a:pt x="5755" y="347"/>
                  </a:lnTo>
                  <a:lnTo>
                    <a:pt x="5750" y="329"/>
                  </a:lnTo>
                  <a:lnTo>
                    <a:pt x="5744" y="313"/>
                  </a:lnTo>
                  <a:lnTo>
                    <a:pt x="5735" y="300"/>
                  </a:lnTo>
                  <a:lnTo>
                    <a:pt x="5726" y="286"/>
                  </a:lnTo>
                  <a:lnTo>
                    <a:pt x="5714" y="274"/>
                  </a:lnTo>
                  <a:lnTo>
                    <a:pt x="5701" y="263"/>
                  </a:lnTo>
                  <a:lnTo>
                    <a:pt x="5687" y="254"/>
                  </a:lnTo>
                  <a:lnTo>
                    <a:pt x="5671" y="245"/>
                  </a:lnTo>
                  <a:lnTo>
                    <a:pt x="5654" y="239"/>
                  </a:lnTo>
                  <a:lnTo>
                    <a:pt x="5637" y="234"/>
                  </a:lnTo>
                  <a:lnTo>
                    <a:pt x="5618" y="228"/>
                  </a:lnTo>
                  <a:lnTo>
                    <a:pt x="5598" y="226"/>
                  </a:lnTo>
                  <a:lnTo>
                    <a:pt x="5578" y="224"/>
                  </a:lnTo>
                  <a:lnTo>
                    <a:pt x="5557" y="223"/>
                  </a:lnTo>
                  <a:lnTo>
                    <a:pt x="5477" y="223"/>
                  </a:lnTo>
                  <a:lnTo>
                    <a:pt x="5477" y="87"/>
                  </a:lnTo>
                  <a:lnTo>
                    <a:pt x="5709" y="87"/>
                  </a:lnTo>
                  <a:lnTo>
                    <a:pt x="5709" y="9"/>
                  </a:lnTo>
                  <a:lnTo>
                    <a:pt x="5383" y="9"/>
                  </a:lnTo>
                  <a:lnTo>
                    <a:pt x="5383" y="558"/>
                  </a:lnTo>
                  <a:close/>
                  <a:moveTo>
                    <a:pt x="5477" y="485"/>
                  </a:moveTo>
                  <a:lnTo>
                    <a:pt x="5477" y="296"/>
                  </a:lnTo>
                  <a:lnTo>
                    <a:pt x="5549" y="296"/>
                  </a:lnTo>
                  <a:lnTo>
                    <a:pt x="5564" y="297"/>
                  </a:lnTo>
                  <a:lnTo>
                    <a:pt x="5578" y="299"/>
                  </a:lnTo>
                  <a:lnTo>
                    <a:pt x="5591" y="301"/>
                  </a:lnTo>
                  <a:lnTo>
                    <a:pt x="5602" y="303"/>
                  </a:lnTo>
                  <a:lnTo>
                    <a:pt x="5613" y="306"/>
                  </a:lnTo>
                  <a:lnTo>
                    <a:pt x="5623" y="310"/>
                  </a:lnTo>
                  <a:lnTo>
                    <a:pt x="5631" y="316"/>
                  </a:lnTo>
                  <a:lnTo>
                    <a:pt x="5638" y="321"/>
                  </a:lnTo>
                  <a:lnTo>
                    <a:pt x="5645" y="327"/>
                  </a:lnTo>
                  <a:lnTo>
                    <a:pt x="5650" y="335"/>
                  </a:lnTo>
                  <a:lnTo>
                    <a:pt x="5655" y="342"/>
                  </a:lnTo>
                  <a:lnTo>
                    <a:pt x="5659" y="350"/>
                  </a:lnTo>
                  <a:lnTo>
                    <a:pt x="5662" y="359"/>
                  </a:lnTo>
                  <a:lnTo>
                    <a:pt x="5664" y="368"/>
                  </a:lnTo>
                  <a:lnTo>
                    <a:pt x="5665" y="377"/>
                  </a:lnTo>
                  <a:lnTo>
                    <a:pt x="5665" y="388"/>
                  </a:lnTo>
                  <a:lnTo>
                    <a:pt x="5665" y="400"/>
                  </a:lnTo>
                  <a:lnTo>
                    <a:pt x="5664" y="410"/>
                  </a:lnTo>
                  <a:lnTo>
                    <a:pt x="5662" y="420"/>
                  </a:lnTo>
                  <a:lnTo>
                    <a:pt x="5659" y="429"/>
                  </a:lnTo>
                  <a:lnTo>
                    <a:pt x="5654" y="438"/>
                  </a:lnTo>
                  <a:lnTo>
                    <a:pt x="5650" y="446"/>
                  </a:lnTo>
                  <a:lnTo>
                    <a:pt x="5644" y="453"/>
                  </a:lnTo>
                  <a:lnTo>
                    <a:pt x="5637" y="460"/>
                  </a:lnTo>
                  <a:lnTo>
                    <a:pt x="5630" y="465"/>
                  </a:lnTo>
                  <a:lnTo>
                    <a:pt x="5620" y="471"/>
                  </a:lnTo>
                  <a:lnTo>
                    <a:pt x="5611" y="475"/>
                  </a:lnTo>
                  <a:lnTo>
                    <a:pt x="5600" y="478"/>
                  </a:lnTo>
                  <a:lnTo>
                    <a:pt x="5589" y="480"/>
                  </a:lnTo>
                  <a:lnTo>
                    <a:pt x="5576" y="482"/>
                  </a:lnTo>
                  <a:lnTo>
                    <a:pt x="5561" y="484"/>
                  </a:lnTo>
                  <a:lnTo>
                    <a:pt x="5546" y="485"/>
                  </a:lnTo>
                  <a:lnTo>
                    <a:pt x="5477" y="485"/>
                  </a:lnTo>
                  <a:close/>
                  <a:moveTo>
                    <a:pt x="5906" y="560"/>
                  </a:moveTo>
                  <a:lnTo>
                    <a:pt x="5921" y="560"/>
                  </a:lnTo>
                  <a:lnTo>
                    <a:pt x="5935" y="558"/>
                  </a:lnTo>
                  <a:lnTo>
                    <a:pt x="5949" y="556"/>
                  </a:lnTo>
                  <a:lnTo>
                    <a:pt x="5962" y="553"/>
                  </a:lnTo>
                  <a:lnTo>
                    <a:pt x="5973" y="548"/>
                  </a:lnTo>
                  <a:lnTo>
                    <a:pt x="5985" y="544"/>
                  </a:lnTo>
                  <a:lnTo>
                    <a:pt x="5996" y="538"/>
                  </a:lnTo>
                  <a:lnTo>
                    <a:pt x="6005" y="530"/>
                  </a:lnTo>
                  <a:lnTo>
                    <a:pt x="6016" y="522"/>
                  </a:lnTo>
                  <a:lnTo>
                    <a:pt x="6024" y="513"/>
                  </a:lnTo>
                  <a:lnTo>
                    <a:pt x="6034" y="503"/>
                  </a:lnTo>
                  <a:lnTo>
                    <a:pt x="6042" y="491"/>
                  </a:lnTo>
                  <a:lnTo>
                    <a:pt x="6051" y="478"/>
                  </a:lnTo>
                  <a:lnTo>
                    <a:pt x="6058" y="464"/>
                  </a:lnTo>
                  <a:lnTo>
                    <a:pt x="6067" y="448"/>
                  </a:lnTo>
                  <a:lnTo>
                    <a:pt x="6074" y="432"/>
                  </a:lnTo>
                  <a:lnTo>
                    <a:pt x="6261" y="9"/>
                  </a:lnTo>
                  <a:lnTo>
                    <a:pt x="6172" y="9"/>
                  </a:lnTo>
                  <a:lnTo>
                    <a:pt x="6051" y="286"/>
                  </a:lnTo>
                  <a:lnTo>
                    <a:pt x="5930" y="9"/>
                  </a:lnTo>
                  <a:lnTo>
                    <a:pt x="5840" y="9"/>
                  </a:lnTo>
                  <a:lnTo>
                    <a:pt x="6006" y="381"/>
                  </a:lnTo>
                  <a:lnTo>
                    <a:pt x="5995" y="408"/>
                  </a:lnTo>
                  <a:lnTo>
                    <a:pt x="5985" y="426"/>
                  </a:lnTo>
                  <a:lnTo>
                    <a:pt x="5977" y="442"/>
                  </a:lnTo>
                  <a:lnTo>
                    <a:pt x="5967" y="456"/>
                  </a:lnTo>
                  <a:lnTo>
                    <a:pt x="5956" y="467"/>
                  </a:lnTo>
                  <a:lnTo>
                    <a:pt x="5951" y="472"/>
                  </a:lnTo>
                  <a:lnTo>
                    <a:pt x="5945" y="475"/>
                  </a:lnTo>
                  <a:lnTo>
                    <a:pt x="5939" y="479"/>
                  </a:lnTo>
                  <a:lnTo>
                    <a:pt x="5932" y="481"/>
                  </a:lnTo>
                  <a:lnTo>
                    <a:pt x="5926" y="484"/>
                  </a:lnTo>
                  <a:lnTo>
                    <a:pt x="5918" y="486"/>
                  </a:lnTo>
                  <a:lnTo>
                    <a:pt x="5911" y="487"/>
                  </a:lnTo>
                  <a:lnTo>
                    <a:pt x="5903" y="487"/>
                  </a:lnTo>
                  <a:lnTo>
                    <a:pt x="5886" y="486"/>
                  </a:lnTo>
                  <a:lnTo>
                    <a:pt x="5874" y="484"/>
                  </a:lnTo>
                  <a:lnTo>
                    <a:pt x="5862" y="554"/>
                  </a:lnTo>
                  <a:lnTo>
                    <a:pt x="5869" y="556"/>
                  </a:lnTo>
                  <a:lnTo>
                    <a:pt x="5880" y="558"/>
                  </a:lnTo>
                  <a:lnTo>
                    <a:pt x="5893" y="559"/>
                  </a:lnTo>
                  <a:lnTo>
                    <a:pt x="5906" y="560"/>
                  </a:lnTo>
                  <a:close/>
                  <a:moveTo>
                    <a:pt x="6318" y="677"/>
                  </a:moveTo>
                  <a:lnTo>
                    <a:pt x="6379" y="677"/>
                  </a:lnTo>
                  <a:lnTo>
                    <a:pt x="6389" y="558"/>
                  </a:lnTo>
                  <a:lnTo>
                    <a:pt x="6749" y="558"/>
                  </a:lnTo>
                  <a:lnTo>
                    <a:pt x="6757" y="677"/>
                  </a:lnTo>
                  <a:lnTo>
                    <a:pt x="6817" y="677"/>
                  </a:lnTo>
                  <a:lnTo>
                    <a:pt x="6834" y="480"/>
                  </a:lnTo>
                  <a:lnTo>
                    <a:pt x="6778" y="480"/>
                  </a:lnTo>
                  <a:lnTo>
                    <a:pt x="6778" y="9"/>
                  </a:lnTo>
                  <a:lnTo>
                    <a:pt x="6446" y="9"/>
                  </a:lnTo>
                  <a:lnTo>
                    <a:pt x="6413" y="288"/>
                  </a:lnTo>
                  <a:lnTo>
                    <a:pt x="6408" y="325"/>
                  </a:lnTo>
                  <a:lnTo>
                    <a:pt x="6403" y="359"/>
                  </a:lnTo>
                  <a:lnTo>
                    <a:pt x="6398" y="387"/>
                  </a:lnTo>
                  <a:lnTo>
                    <a:pt x="6390" y="411"/>
                  </a:lnTo>
                  <a:lnTo>
                    <a:pt x="6386" y="423"/>
                  </a:lnTo>
                  <a:lnTo>
                    <a:pt x="6383" y="432"/>
                  </a:lnTo>
                  <a:lnTo>
                    <a:pt x="6377" y="442"/>
                  </a:lnTo>
                  <a:lnTo>
                    <a:pt x="6373" y="451"/>
                  </a:lnTo>
                  <a:lnTo>
                    <a:pt x="6368" y="459"/>
                  </a:lnTo>
                  <a:lnTo>
                    <a:pt x="6361" y="467"/>
                  </a:lnTo>
                  <a:lnTo>
                    <a:pt x="6355" y="474"/>
                  </a:lnTo>
                  <a:lnTo>
                    <a:pt x="6349" y="480"/>
                  </a:lnTo>
                  <a:lnTo>
                    <a:pt x="6305" y="480"/>
                  </a:lnTo>
                  <a:lnTo>
                    <a:pt x="6318" y="677"/>
                  </a:lnTo>
                  <a:close/>
                  <a:moveTo>
                    <a:pt x="6445" y="480"/>
                  </a:moveTo>
                  <a:lnTo>
                    <a:pt x="6455" y="469"/>
                  </a:lnTo>
                  <a:lnTo>
                    <a:pt x="6465" y="454"/>
                  </a:lnTo>
                  <a:lnTo>
                    <a:pt x="6473" y="437"/>
                  </a:lnTo>
                  <a:lnTo>
                    <a:pt x="6480" y="417"/>
                  </a:lnTo>
                  <a:lnTo>
                    <a:pt x="6487" y="393"/>
                  </a:lnTo>
                  <a:lnTo>
                    <a:pt x="6493" y="367"/>
                  </a:lnTo>
                  <a:lnTo>
                    <a:pt x="6499" y="337"/>
                  </a:lnTo>
                  <a:lnTo>
                    <a:pt x="6503" y="303"/>
                  </a:lnTo>
                  <a:lnTo>
                    <a:pt x="6527" y="87"/>
                  </a:lnTo>
                  <a:lnTo>
                    <a:pt x="6685" y="87"/>
                  </a:lnTo>
                  <a:lnTo>
                    <a:pt x="6685" y="480"/>
                  </a:lnTo>
                  <a:lnTo>
                    <a:pt x="6445" y="480"/>
                  </a:lnTo>
                  <a:close/>
                  <a:moveTo>
                    <a:pt x="6979" y="560"/>
                  </a:moveTo>
                  <a:lnTo>
                    <a:pt x="6994" y="560"/>
                  </a:lnTo>
                  <a:lnTo>
                    <a:pt x="7008" y="558"/>
                  </a:lnTo>
                  <a:lnTo>
                    <a:pt x="7022" y="556"/>
                  </a:lnTo>
                  <a:lnTo>
                    <a:pt x="7034" y="553"/>
                  </a:lnTo>
                  <a:lnTo>
                    <a:pt x="7046" y="548"/>
                  </a:lnTo>
                  <a:lnTo>
                    <a:pt x="7058" y="544"/>
                  </a:lnTo>
                  <a:lnTo>
                    <a:pt x="7068" y="538"/>
                  </a:lnTo>
                  <a:lnTo>
                    <a:pt x="7079" y="530"/>
                  </a:lnTo>
                  <a:lnTo>
                    <a:pt x="7089" y="522"/>
                  </a:lnTo>
                  <a:lnTo>
                    <a:pt x="7097" y="513"/>
                  </a:lnTo>
                  <a:lnTo>
                    <a:pt x="7107" y="503"/>
                  </a:lnTo>
                  <a:lnTo>
                    <a:pt x="7115" y="491"/>
                  </a:lnTo>
                  <a:lnTo>
                    <a:pt x="7124" y="478"/>
                  </a:lnTo>
                  <a:lnTo>
                    <a:pt x="7131" y="464"/>
                  </a:lnTo>
                  <a:lnTo>
                    <a:pt x="7140" y="448"/>
                  </a:lnTo>
                  <a:lnTo>
                    <a:pt x="7147" y="432"/>
                  </a:lnTo>
                  <a:lnTo>
                    <a:pt x="7335" y="9"/>
                  </a:lnTo>
                  <a:lnTo>
                    <a:pt x="7245" y="9"/>
                  </a:lnTo>
                  <a:lnTo>
                    <a:pt x="7124" y="286"/>
                  </a:lnTo>
                  <a:lnTo>
                    <a:pt x="7002" y="9"/>
                  </a:lnTo>
                  <a:lnTo>
                    <a:pt x="6913" y="9"/>
                  </a:lnTo>
                  <a:lnTo>
                    <a:pt x="7079" y="381"/>
                  </a:lnTo>
                  <a:lnTo>
                    <a:pt x="7067" y="408"/>
                  </a:lnTo>
                  <a:lnTo>
                    <a:pt x="7059" y="426"/>
                  </a:lnTo>
                  <a:lnTo>
                    <a:pt x="7049" y="442"/>
                  </a:lnTo>
                  <a:lnTo>
                    <a:pt x="7040" y="456"/>
                  </a:lnTo>
                  <a:lnTo>
                    <a:pt x="7029" y="467"/>
                  </a:lnTo>
                  <a:lnTo>
                    <a:pt x="7024" y="472"/>
                  </a:lnTo>
                  <a:lnTo>
                    <a:pt x="7017" y="475"/>
                  </a:lnTo>
                  <a:lnTo>
                    <a:pt x="7012" y="479"/>
                  </a:lnTo>
                  <a:lnTo>
                    <a:pt x="7006" y="481"/>
                  </a:lnTo>
                  <a:lnTo>
                    <a:pt x="6998" y="484"/>
                  </a:lnTo>
                  <a:lnTo>
                    <a:pt x="6992" y="486"/>
                  </a:lnTo>
                  <a:lnTo>
                    <a:pt x="6983" y="487"/>
                  </a:lnTo>
                  <a:lnTo>
                    <a:pt x="6976" y="487"/>
                  </a:lnTo>
                  <a:lnTo>
                    <a:pt x="6959" y="486"/>
                  </a:lnTo>
                  <a:lnTo>
                    <a:pt x="6947" y="484"/>
                  </a:lnTo>
                  <a:lnTo>
                    <a:pt x="6934" y="554"/>
                  </a:lnTo>
                  <a:lnTo>
                    <a:pt x="6942" y="556"/>
                  </a:lnTo>
                  <a:lnTo>
                    <a:pt x="6952" y="558"/>
                  </a:lnTo>
                  <a:lnTo>
                    <a:pt x="6965" y="559"/>
                  </a:lnTo>
                  <a:lnTo>
                    <a:pt x="6979" y="560"/>
                  </a:lnTo>
                  <a:close/>
                  <a:moveTo>
                    <a:pt x="8101" y="677"/>
                  </a:moveTo>
                  <a:lnTo>
                    <a:pt x="8162" y="677"/>
                  </a:lnTo>
                  <a:lnTo>
                    <a:pt x="8178" y="480"/>
                  </a:lnTo>
                  <a:lnTo>
                    <a:pt x="8123" y="480"/>
                  </a:lnTo>
                  <a:lnTo>
                    <a:pt x="8123" y="9"/>
                  </a:lnTo>
                  <a:lnTo>
                    <a:pt x="8029" y="9"/>
                  </a:lnTo>
                  <a:lnTo>
                    <a:pt x="8029" y="480"/>
                  </a:lnTo>
                  <a:lnTo>
                    <a:pt x="7823" y="480"/>
                  </a:lnTo>
                  <a:lnTo>
                    <a:pt x="7823" y="9"/>
                  </a:lnTo>
                  <a:lnTo>
                    <a:pt x="7731" y="9"/>
                  </a:lnTo>
                  <a:lnTo>
                    <a:pt x="7731" y="480"/>
                  </a:lnTo>
                  <a:lnTo>
                    <a:pt x="7523" y="480"/>
                  </a:lnTo>
                  <a:lnTo>
                    <a:pt x="7523" y="9"/>
                  </a:lnTo>
                  <a:lnTo>
                    <a:pt x="7432" y="9"/>
                  </a:lnTo>
                  <a:lnTo>
                    <a:pt x="7432" y="558"/>
                  </a:lnTo>
                  <a:lnTo>
                    <a:pt x="8093" y="558"/>
                  </a:lnTo>
                  <a:lnTo>
                    <a:pt x="8101" y="677"/>
                  </a:lnTo>
                  <a:close/>
                  <a:moveTo>
                    <a:pt x="8297" y="558"/>
                  </a:moveTo>
                  <a:lnTo>
                    <a:pt x="8604" y="558"/>
                  </a:lnTo>
                  <a:lnTo>
                    <a:pt x="8604" y="480"/>
                  </a:lnTo>
                  <a:lnTo>
                    <a:pt x="8390" y="480"/>
                  </a:lnTo>
                  <a:lnTo>
                    <a:pt x="8390" y="307"/>
                  </a:lnTo>
                  <a:lnTo>
                    <a:pt x="8574" y="307"/>
                  </a:lnTo>
                  <a:lnTo>
                    <a:pt x="8574" y="234"/>
                  </a:lnTo>
                  <a:lnTo>
                    <a:pt x="8390" y="234"/>
                  </a:lnTo>
                  <a:lnTo>
                    <a:pt x="8390" y="87"/>
                  </a:lnTo>
                  <a:lnTo>
                    <a:pt x="8598" y="87"/>
                  </a:lnTo>
                  <a:lnTo>
                    <a:pt x="8598" y="9"/>
                  </a:lnTo>
                  <a:lnTo>
                    <a:pt x="8297" y="9"/>
                  </a:lnTo>
                  <a:lnTo>
                    <a:pt x="8297" y="558"/>
                  </a:lnTo>
                  <a:close/>
                  <a:moveTo>
                    <a:pt x="8732" y="558"/>
                  </a:moveTo>
                  <a:lnTo>
                    <a:pt x="8826" y="558"/>
                  </a:lnTo>
                  <a:lnTo>
                    <a:pt x="8826" y="85"/>
                  </a:lnTo>
                  <a:lnTo>
                    <a:pt x="9039" y="85"/>
                  </a:lnTo>
                  <a:lnTo>
                    <a:pt x="9039" y="9"/>
                  </a:lnTo>
                  <a:lnTo>
                    <a:pt x="8732" y="9"/>
                  </a:lnTo>
                  <a:lnTo>
                    <a:pt x="8732" y="558"/>
                  </a:lnTo>
                  <a:close/>
                  <a:moveTo>
                    <a:pt x="9381" y="567"/>
                  </a:moveTo>
                  <a:lnTo>
                    <a:pt x="9397" y="567"/>
                  </a:lnTo>
                  <a:lnTo>
                    <a:pt x="9413" y="566"/>
                  </a:lnTo>
                  <a:lnTo>
                    <a:pt x="9427" y="564"/>
                  </a:lnTo>
                  <a:lnTo>
                    <a:pt x="9442" y="561"/>
                  </a:lnTo>
                  <a:lnTo>
                    <a:pt x="9457" y="558"/>
                  </a:lnTo>
                  <a:lnTo>
                    <a:pt x="9471" y="554"/>
                  </a:lnTo>
                  <a:lnTo>
                    <a:pt x="9485" y="549"/>
                  </a:lnTo>
                  <a:lnTo>
                    <a:pt x="9498" y="544"/>
                  </a:lnTo>
                  <a:lnTo>
                    <a:pt x="9510" y="538"/>
                  </a:lnTo>
                  <a:lnTo>
                    <a:pt x="9522" y="531"/>
                  </a:lnTo>
                  <a:lnTo>
                    <a:pt x="9534" y="524"/>
                  </a:lnTo>
                  <a:lnTo>
                    <a:pt x="9545" y="516"/>
                  </a:lnTo>
                  <a:lnTo>
                    <a:pt x="9555" y="508"/>
                  </a:lnTo>
                  <a:lnTo>
                    <a:pt x="9566" y="499"/>
                  </a:lnTo>
                  <a:lnTo>
                    <a:pt x="9575" y="491"/>
                  </a:lnTo>
                  <a:lnTo>
                    <a:pt x="9584" y="480"/>
                  </a:lnTo>
                  <a:lnTo>
                    <a:pt x="9592" y="471"/>
                  </a:lnTo>
                  <a:lnTo>
                    <a:pt x="9601" y="460"/>
                  </a:lnTo>
                  <a:lnTo>
                    <a:pt x="9608" y="449"/>
                  </a:lnTo>
                  <a:lnTo>
                    <a:pt x="9615" y="438"/>
                  </a:lnTo>
                  <a:lnTo>
                    <a:pt x="9621" y="426"/>
                  </a:lnTo>
                  <a:lnTo>
                    <a:pt x="9627" y="414"/>
                  </a:lnTo>
                  <a:lnTo>
                    <a:pt x="9633" y="402"/>
                  </a:lnTo>
                  <a:lnTo>
                    <a:pt x="9637" y="390"/>
                  </a:lnTo>
                  <a:lnTo>
                    <a:pt x="9641" y="377"/>
                  </a:lnTo>
                  <a:lnTo>
                    <a:pt x="9645" y="363"/>
                  </a:lnTo>
                  <a:lnTo>
                    <a:pt x="9649" y="351"/>
                  </a:lnTo>
                  <a:lnTo>
                    <a:pt x="9651" y="337"/>
                  </a:lnTo>
                  <a:lnTo>
                    <a:pt x="9653" y="323"/>
                  </a:lnTo>
                  <a:lnTo>
                    <a:pt x="9654" y="309"/>
                  </a:lnTo>
                  <a:lnTo>
                    <a:pt x="9655" y="295"/>
                  </a:lnTo>
                  <a:lnTo>
                    <a:pt x="9655" y="282"/>
                  </a:lnTo>
                  <a:lnTo>
                    <a:pt x="9655" y="268"/>
                  </a:lnTo>
                  <a:lnTo>
                    <a:pt x="9654" y="254"/>
                  </a:lnTo>
                  <a:lnTo>
                    <a:pt x="9653" y="240"/>
                  </a:lnTo>
                  <a:lnTo>
                    <a:pt x="9651" y="227"/>
                  </a:lnTo>
                  <a:lnTo>
                    <a:pt x="9648" y="213"/>
                  </a:lnTo>
                  <a:lnTo>
                    <a:pt x="9645" y="201"/>
                  </a:lnTo>
                  <a:lnTo>
                    <a:pt x="9641" y="187"/>
                  </a:lnTo>
                  <a:lnTo>
                    <a:pt x="9637" y="175"/>
                  </a:lnTo>
                  <a:lnTo>
                    <a:pt x="9632" y="162"/>
                  </a:lnTo>
                  <a:lnTo>
                    <a:pt x="9626" y="150"/>
                  </a:lnTo>
                  <a:lnTo>
                    <a:pt x="9621" y="138"/>
                  </a:lnTo>
                  <a:lnTo>
                    <a:pt x="9615" y="127"/>
                  </a:lnTo>
                  <a:lnTo>
                    <a:pt x="9607" y="116"/>
                  </a:lnTo>
                  <a:lnTo>
                    <a:pt x="9600" y="105"/>
                  </a:lnTo>
                  <a:lnTo>
                    <a:pt x="9592" y="94"/>
                  </a:lnTo>
                  <a:lnTo>
                    <a:pt x="9583" y="85"/>
                  </a:lnTo>
                  <a:lnTo>
                    <a:pt x="9574" y="75"/>
                  </a:lnTo>
                  <a:lnTo>
                    <a:pt x="9565" y="66"/>
                  </a:lnTo>
                  <a:lnTo>
                    <a:pt x="9554" y="57"/>
                  </a:lnTo>
                  <a:lnTo>
                    <a:pt x="9543" y="50"/>
                  </a:lnTo>
                  <a:lnTo>
                    <a:pt x="9533" y="42"/>
                  </a:lnTo>
                  <a:lnTo>
                    <a:pt x="9521" y="35"/>
                  </a:lnTo>
                  <a:lnTo>
                    <a:pt x="9508" y="28"/>
                  </a:lnTo>
                  <a:lnTo>
                    <a:pt x="9497" y="22"/>
                  </a:lnTo>
                  <a:lnTo>
                    <a:pt x="9483" y="17"/>
                  </a:lnTo>
                  <a:lnTo>
                    <a:pt x="9469" y="13"/>
                  </a:lnTo>
                  <a:lnTo>
                    <a:pt x="9455" y="8"/>
                  </a:lnTo>
                  <a:lnTo>
                    <a:pt x="9440" y="5"/>
                  </a:lnTo>
                  <a:lnTo>
                    <a:pt x="9425" y="3"/>
                  </a:lnTo>
                  <a:lnTo>
                    <a:pt x="9410" y="1"/>
                  </a:lnTo>
                  <a:lnTo>
                    <a:pt x="9394" y="0"/>
                  </a:lnTo>
                  <a:lnTo>
                    <a:pt x="9377" y="0"/>
                  </a:lnTo>
                  <a:lnTo>
                    <a:pt x="9362" y="0"/>
                  </a:lnTo>
                  <a:lnTo>
                    <a:pt x="9346" y="1"/>
                  </a:lnTo>
                  <a:lnTo>
                    <a:pt x="9330" y="3"/>
                  </a:lnTo>
                  <a:lnTo>
                    <a:pt x="9315" y="5"/>
                  </a:lnTo>
                  <a:lnTo>
                    <a:pt x="9301" y="8"/>
                  </a:lnTo>
                  <a:lnTo>
                    <a:pt x="9286" y="13"/>
                  </a:lnTo>
                  <a:lnTo>
                    <a:pt x="9273" y="18"/>
                  </a:lnTo>
                  <a:lnTo>
                    <a:pt x="9259" y="23"/>
                  </a:lnTo>
                  <a:lnTo>
                    <a:pt x="9248" y="28"/>
                  </a:lnTo>
                  <a:lnTo>
                    <a:pt x="9235" y="35"/>
                  </a:lnTo>
                  <a:lnTo>
                    <a:pt x="9223" y="42"/>
                  </a:lnTo>
                  <a:lnTo>
                    <a:pt x="9213" y="50"/>
                  </a:lnTo>
                  <a:lnTo>
                    <a:pt x="9202" y="58"/>
                  </a:lnTo>
                  <a:lnTo>
                    <a:pt x="9192" y="67"/>
                  </a:lnTo>
                  <a:lnTo>
                    <a:pt x="9183" y="76"/>
                  </a:lnTo>
                  <a:lnTo>
                    <a:pt x="9173" y="86"/>
                  </a:lnTo>
                  <a:lnTo>
                    <a:pt x="9165" y="95"/>
                  </a:lnTo>
                  <a:lnTo>
                    <a:pt x="9156" y="106"/>
                  </a:lnTo>
                  <a:lnTo>
                    <a:pt x="9149" y="117"/>
                  </a:lnTo>
                  <a:lnTo>
                    <a:pt x="9143" y="128"/>
                  </a:lnTo>
                  <a:lnTo>
                    <a:pt x="9136" y="140"/>
                  </a:lnTo>
                  <a:lnTo>
                    <a:pt x="9130" y="152"/>
                  </a:lnTo>
                  <a:lnTo>
                    <a:pt x="9124" y="164"/>
                  </a:lnTo>
                  <a:lnTo>
                    <a:pt x="9120" y="176"/>
                  </a:lnTo>
                  <a:lnTo>
                    <a:pt x="9116" y="189"/>
                  </a:lnTo>
                  <a:lnTo>
                    <a:pt x="9112" y="202"/>
                  </a:lnTo>
                  <a:lnTo>
                    <a:pt x="9109" y="216"/>
                  </a:lnTo>
                  <a:lnTo>
                    <a:pt x="9106" y="229"/>
                  </a:lnTo>
                  <a:lnTo>
                    <a:pt x="9104" y="242"/>
                  </a:lnTo>
                  <a:lnTo>
                    <a:pt x="9103" y="256"/>
                  </a:lnTo>
                  <a:lnTo>
                    <a:pt x="9102" y="270"/>
                  </a:lnTo>
                  <a:lnTo>
                    <a:pt x="9102" y="285"/>
                  </a:lnTo>
                  <a:lnTo>
                    <a:pt x="9102" y="299"/>
                  </a:lnTo>
                  <a:lnTo>
                    <a:pt x="9103" y="312"/>
                  </a:lnTo>
                  <a:lnTo>
                    <a:pt x="9104" y="326"/>
                  </a:lnTo>
                  <a:lnTo>
                    <a:pt x="9106" y="339"/>
                  </a:lnTo>
                  <a:lnTo>
                    <a:pt x="9110" y="353"/>
                  </a:lnTo>
                  <a:lnTo>
                    <a:pt x="9113" y="366"/>
                  </a:lnTo>
                  <a:lnTo>
                    <a:pt x="9116" y="378"/>
                  </a:lnTo>
                  <a:lnTo>
                    <a:pt x="9120" y="391"/>
                  </a:lnTo>
                  <a:lnTo>
                    <a:pt x="9126" y="404"/>
                  </a:lnTo>
                  <a:lnTo>
                    <a:pt x="9131" y="415"/>
                  </a:lnTo>
                  <a:lnTo>
                    <a:pt x="9137" y="428"/>
                  </a:lnTo>
                  <a:lnTo>
                    <a:pt x="9144" y="439"/>
                  </a:lnTo>
                  <a:lnTo>
                    <a:pt x="9150" y="451"/>
                  </a:lnTo>
                  <a:lnTo>
                    <a:pt x="9157" y="461"/>
                  </a:lnTo>
                  <a:lnTo>
                    <a:pt x="9166" y="472"/>
                  </a:lnTo>
                  <a:lnTo>
                    <a:pt x="9174" y="481"/>
                  </a:lnTo>
                  <a:lnTo>
                    <a:pt x="9184" y="491"/>
                  </a:lnTo>
                  <a:lnTo>
                    <a:pt x="9194" y="501"/>
                  </a:lnTo>
                  <a:lnTo>
                    <a:pt x="9203" y="509"/>
                  </a:lnTo>
                  <a:lnTo>
                    <a:pt x="9215" y="518"/>
                  </a:lnTo>
                  <a:lnTo>
                    <a:pt x="9225" y="525"/>
                  </a:lnTo>
                  <a:lnTo>
                    <a:pt x="9237" y="531"/>
                  </a:lnTo>
                  <a:lnTo>
                    <a:pt x="9249" y="539"/>
                  </a:lnTo>
                  <a:lnTo>
                    <a:pt x="9262" y="544"/>
                  </a:lnTo>
                  <a:lnTo>
                    <a:pt x="9275" y="549"/>
                  </a:lnTo>
                  <a:lnTo>
                    <a:pt x="9289" y="554"/>
                  </a:lnTo>
                  <a:lnTo>
                    <a:pt x="9303" y="558"/>
                  </a:lnTo>
                  <a:lnTo>
                    <a:pt x="9317" y="561"/>
                  </a:lnTo>
                  <a:lnTo>
                    <a:pt x="9333" y="564"/>
                  </a:lnTo>
                  <a:lnTo>
                    <a:pt x="9348" y="566"/>
                  </a:lnTo>
                  <a:lnTo>
                    <a:pt x="9364" y="567"/>
                  </a:lnTo>
                  <a:lnTo>
                    <a:pt x="9381" y="567"/>
                  </a:lnTo>
                  <a:close/>
                  <a:moveTo>
                    <a:pt x="9377" y="492"/>
                  </a:moveTo>
                  <a:lnTo>
                    <a:pt x="9367" y="491"/>
                  </a:lnTo>
                  <a:lnTo>
                    <a:pt x="9356" y="491"/>
                  </a:lnTo>
                  <a:lnTo>
                    <a:pt x="9346" y="489"/>
                  </a:lnTo>
                  <a:lnTo>
                    <a:pt x="9336" y="488"/>
                  </a:lnTo>
                  <a:lnTo>
                    <a:pt x="9326" y="485"/>
                  </a:lnTo>
                  <a:lnTo>
                    <a:pt x="9317" y="482"/>
                  </a:lnTo>
                  <a:lnTo>
                    <a:pt x="9308" y="478"/>
                  </a:lnTo>
                  <a:lnTo>
                    <a:pt x="9300" y="475"/>
                  </a:lnTo>
                  <a:lnTo>
                    <a:pt x="9291" y="471"/>
                  </a:lnTo>
                  <a:lnTo>
                    <a:pt x="9284" y="465"/>
                  </a:lnTo>
                  <a:lnTo>
                    <a:pt x="9276" y="460"/>
                  </a:lnTo>
                  <a:lnTo>
                    <a:pt x="9269" y="455"/>
                  </a:lnTo>
                  <a:lnTo>
                    <a:pt x="9256" y="442"/>
                  </a:lnTo>
                  <a:lnTo>
                    <a:pt x="9245" y="428"/>
                  </a:lnTo>
                  <a:lnTo>
                    <a:pt x="9234" y="413"/>
                  </a:lnTo>
                  <a:lnTo>
                    <a:pt x="9224" y="397"/>
                  </a:lnTo>
                  <a:lnTo>
                    <a:pt x="9217" y="380"/>
                  </a:lnTo>
                  <a:lnTo>
                    <a:pt x="9211" y="362"/>
                  </a:lnTo>
                  <a:lnTo>
                    <a:pt x="9206" y="343"/>
                  </a:lnTo>
                  <a:lnTo>
                    <a:pt x="9203" y="323"/>
                  </a:lnTo>
                  <a:lnTo>
                    <a:pt x="9201" y="303"/>
                  </a:lnTo>
                  <a:lnTo>
                    <a:pt x="9200" y="282"/>
                  </a:lnTo>
                  <a:lnTo>
                    <a:pt x="9201" y="261"/>
                  </a:lnTo>
                  <a:lnTo>
                    <a:pt x="9203" y="241"/>
                  </a:lnTo>
                  <a:lnTo>
                    <a:pt x="9206" y="221"/>
                  </a:lnTo>
                  <a:lnTo>
                    <a:pt x="9212" y="202"/>
                  </a:lnTo>
                  <a:lnTo>
                    <a:pt x="9218" y="184"/>
                  </a:lnTo>
                  <a:lnTo>
                    <a:pt x="9225" y="167"/>
                  </a:lnTo>
                  <a:lnTo>
                    <a:pt x="9235" y="151"/>
                  </a:lnTo>
                  <a:lnTo>
                    <a:pt x="9246" y="136"/>
                  </a:lnTo>
                  <a:lnTo>
                    <a:pt x="9257" y="123"/>
                  </a:lnTo>
                  <a:lnTo>
                    <a:pt x="9271" y="111"/>
                  </a:lnTo>
                  <a:lnTo>
                    <a:pt x="9278" y="105"/>
                  </a:lnTo>
                  <a:lnTo>
                    <a:pt x="9285" y="101"/>
                  </a:lnTo>
                  <a:lnTo>
                    <a:pt x="9293" y="95"/>
                  </a:lnTo>
                  <a:lnTo>
                    <a:pt x="9302" y="91"/>
                  </a:lnTo>
                  <a:lnTo>
                    <a:pt x="9311" y="88"/>
                  </a:lnTo>
                  <a:lnTo>
                    <a:pt x="9319" y="85"/>
                  </a:lnTo>
                  <a:lnTo>
                    <a:pt x="9329" y="82"/>
                  </a:lnTo>
                  <a:lnTo>
                    <a:pt x="9338" y="80"/>
                  </a:lnTo>
                  <a:lnTo>
                    <a:pt x="9348" y="77"/>
                  </a:lnTo>
                  <a:lnTo>
                    <a:pt x="9358" y="76"/>
                  </a:lnTo>
                  <a:lnTo>
                    <a:pt x="9369" y="75"/>
                  </a:lnTo>
                  <a:lnTo>
                    <a:pt x="9381" y="75"/>
                  </a:lnTo>
                  <a:lnTo>
                    <a:pt x="9391" y="75"/>
                  </a:lnTo>
                  <a:lnTo>
                    <a:pt x="9402" y="76"/>
                  </a:lnTo>
                  <a:lnTo>
                    <a:pt x="9413" y="77"/>
                  </a:lnTo>
                  <a:lnTo>
                    <a:pt x="9422" y="80"/>
                  </a:lnTo>
                  <a:lnTo>
                    <a:pt x="9432" y="82"/>
                  </a:lnTo>
                  <a:lnTo>
                    <a:pt x="9441" y="85"/>
                  </a:lnTo>
                  <a:lnTo>
                    <a:pt x="9450" y="88"/>
                  </a:lnTo>
                  <a:lnTo>
                    <a:pt x="9458" y="92"/>
                  </a:lnTo>
                  <a:lnTo>
                    <a:pt x="9467" y="97"/>
                  </a:lnTo>
                  <a:lnTo>
                    <a:pt x="9474" y="101"/>
                  </a:lnTo>
                  <a:lnTo>
                    <a:pt x="9482" y="106"/>
                  </a:lnTo>
                  <a:lnTo>
                    <a:pt x="9489" y="111"/>
                  </a:lnTo>
                  <a:lnTo>
                    <a:pt x="9502" y="124"/>
                  </a:lnTo>
                  <a:lnTo>
                    <a:pt x="9514" y="138"/>
                  </a:lnTo>
                  <a:lnTo>
                    <a:pt x="9524" y="153"/>
                  </a:lnTo>
                  <a:lnTo>
                    <a:pt x="9533" y="169"/>
                  </a:lnTo>
                  <a:lnTo>
                    <a:pt x="9540" y="186"/>
                  </a:lnTo>
                  <a:lnTo>
                    <a:pt x="9547" y="204"/>
                  </a:lnTo>
                  <a:lnTo>
                    <a:pt x="9551" y="223"/>
                  </a:lnTo>
                  <a:lnTo>
                    <a:pt x="9555" y="243"/>
                  </a:lnTo>
                  <a:lnTo>
                    <a:pt x="9556" y="263"/>
                  </a:lnTo>
                  <a:lnTo>
                    <a:pt x="9557" y="285"/>
                  </a:lnTo>
                  <a:lnTo>
                    <a:pt x="9556" y="305"/>
                  </a:lnTo>
                  <a:lnTo>
                    <a:pt x="9554" y="325"/>
                  </a:lnTo>
                  <a:lnTo>
                    <a:pt x="9551" y="344"/>
                  </a:lnTo>
                  <a:lnTo>
                    <a:pt x="9547" y="363"/>
                  </a:lnTo>
                  <a:lnTo>
                    <a:pt x="9540" y="381"/>
                  </a:lnTo>
                  <a:lnTo>
                    <a:pt x="9532" y="398"/>
                  </a:lnTo>
                  <a:lnTo>
                    <a:pt x="9523" y="414"/>
                  </a:lnTo>
                  <a:lnTo>
                    <a:pt x="9512" y="429"/>
                  </a:lnTo>
                  <a:lnTo>
                    <a:pt x="9501" y="443"/>
                  </a:lnTo>
                  <a:lnTo>
                    <a:pt x="9487" y="456"/>
                  </a:lnTo>
                  <a:lnTo>
                    <a:pt x="9481" y="461"/>
                  </a:lnTo>
                  <a:lnTo>
                    <a:pt x="9472" y="467"/>
                  </a:lnTo>
                  <a:lnTo>
                    <a:pt x="9465" y="471"/>
                  </a:lnTo>
                  <a:lnTo>
                    <a:pt x="9456" y="475"/>
                  </a:lnTo>
                  <a:lnTo>
                    <a:pt x="9448" y="479"/>
                  </a:lnTo>
                  <a:lnTo>
                    <a:pt x="9439" y="482"/>
                  </a:lnTo>
                  <a:lnTo>
                    <a:pt x="9430" y="485"/>
                  </a:lnTo>
                  <a:lnTo>
                    <a:pt x="9420" y="488"/>
                  </a:lnTo>
                  <a:lnTo>
                    <a:pt x="9410" y="489"/>
                  </a:lnTo>
                  <a:lnTo>
                    <a:pt x="9400" y="491"/>
                  </a:lnTo>
                  <a:lnTo>
                    <a:pt x="9389" y="491"/>
                  </a:lnTo>
                  <a:lnTo>
                    <a:pt x="9377" y="492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82" name="Rectangle 27"/>
          <p:cNvSpPr>
            <a:spLocks noChangeArrowheads="1"/>
          </p:cNvSpPr>
          <p:nvPr userDrawn="1"/>
        </p:nvSpPr>
        <p:spPr bwMode="auto">
          <a:xfrm>
            <a:off x="2742496" y="483789"/>
            <a:ext cx="12218" cy="460752"/>
          </a:xfrm>
          <a:prstGeom prst="rect">
            <a:avLst/>
          </a:prstGeom>
          <a:solidFill>
            <a:srgbClr val="D329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/>
          <a:lstStyle>
            <a:lvl1pPr eaLnBrk="0" hangingPunct="0">
              <a:defRPr sz="2100">
                <a:solidFill>
                  <a:schemeClr val="tx1"/>
                </a:solidFill>
                <a:latin typeface="HeliosCond" pitchFamily="82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HeliosCond" pitchFamily="82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HeliosCond" pitchFamily="82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HeliosCond" pitchFamily="82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HeliosCond" pitchFamily="8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iosCond" pitchFamily="8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iosCond" pitchFamily="8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iosCond" pitchFamily="8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HeliosCond" pitchFamily="82" charset="0"/>
              </a:defRPr>
            </a:lvl9pPr>
          </a:lstStyle>
          <a:p>
            <a:pPr eaLnBrk="1" hangingPunct="1">
              <a:defRPr/>
            </a:pPr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9265B8CB-4856-491E-A4B1-3E39DEB479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0625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ли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28"/>
          <p:cNvGrpSpPr>
            <a:grpSpLocks/>
          </p:cNvGrpSpPr>
          <p:nvPr userDrawn="1"/>
        </p:nvGrpSpPr>
        <p:grpSpPr bwMode="auto">
          <a:xfrm>
            <a:off x="921731" y="2021547"/>
            <a:ext cx="7163433" cy="1521921"/>
            <a:chOff x="1077913" y="2228850"/>
            <a:chExt cx="8377200" cy="1677905"/>
          </a:xfrm>
        </p:grpSpPr>
        <p:sp>
          <p:nvSpPr>
            <p:cNvPr id="6" name="Freeform 5"/>
            <p:cNvSpPr>
              <a:spLocks/>
            </p:cNvSpPr>
            <p:nvPr userDrawn="1"/>
          </p:nvSpPr>
          <p:spPr bwMode="auto">
            <a:xfrm>
              <a:off x="1077913" y="2228850"/>
              <a:ext cx="1331906" cy="1333434"/>
            </a:xfrm>
            <a:custGeom>
              <a:avLst/>
              <a:gdLst>
                <a:gd name="T0" fmla="*/ 2147483647 w 2592"/>
                <a:gd name="T1" fmla="*/ 2147483647 h 2596"/>
                <a:gd name="T2" fmla="*/ 2147483647 w 2592"/>
                <a:gd name="T3" fmla="*/ 2147483647 h 2596"/>
                <a:gd name="T4" fmla="*/ 2147483647 w 2592"/>
                <a:gd name="T5" fmla="*/ 2147483647 h 2596"/>
                <a:gd name="T6" fmla="*/ 2147483647 w 2592"/>
                <a:gd name="T7" fmla="*/ 2147483647 h 2596"/>
                <a:gd name="T8" fmla="*/ 2147483647 w 2592"/>
                <a:gd name="T9" fmla="*/ 2147483647 h 2596"/>
                <a:gd name="T10" fmla="*/ 2147483647 w 2592"/>
                <a:gd name="T11" fmla="*/ 2147483647 h 2596"/>
                <a:gd name="T12" fmla="*/ 2147483647 w 2592"/>
                <a:gd name="T13" fmla="*/ 2147483647 h 2596"/>
                <a:gd name="T14" fmla="*/ 2147483647 w 2592"/>
                <a:gd name="T15" fmla="*/ 2147483647 h 2596"/>
                <a:gd name="T16" fmla="*/ 2147483647 w 2592"/>
                <a:gd name="T17" fmla="*/ 2147483647 h 2596"/>
                <a:gd name="T18" fmla="*/ 2147483647 w 2592"/>
                <a:gd name="T19" fmla="*/ 2147483647 h 2596"/>
                <a:gd name="T20" fmla="*/ 2147483647 w 2592"/>
                <a:gd name="T21" fmla="*/ 2147483647 h 2596"/>
                <a:gd name="T22" fmla="*/ 2147483647 w 2592"/>
                <a:gd name="T23" fmla="*/ 2147483647 h 2596"/>
                <a:gd name="T24" fmla="*/ 2147483647 w 2592"/>
                <a:gd name="T25" fmla="*/ 2147483647 h 2596"/>
                <a:gd name="T26" fmla="*/ 2147483647 w 2592"/>
                <a:gd name="T27" fmla="*/ 2147483647 h 2596"/>
                <a:gd name="T28" fmla="*/ 2147483647 w 2592"/>
                <a:gd name="T29" fmla="*/ 2147483647 h 2596"/>
                <a:gd name="T30" fmla="*/ 2147483647 w 2592"/>
                <a:gd name="T31" fmla="*/ 2147483647 h 2596"/>
                <a:gd name="T32" fmla="*/ 2147483647 w 2592"/>
                <a:gd name="T33" fmla="*/ 2147483647 h 2596"/>
                <a:gd name="T34" fmla="*/ 2147483647 w 2592"/>
                <a:gd name="T35" fmla="*/ 2147483647 h 2596"/>
                <a:gd name="T36" fmla="*/ 2147483647 w 2592"/>
                <a:gd name="T37" fmla="*/ 2147483647 h 2596"/>
                <a:gd name="T38" fmla="*/ 2147483647 w 2592"/>
                <a:gd name="T39" fmla="*/ 2147483647 h 2596"/>
                <a:gd name="T40" fmla="*/ 2147483647 w 2592"/>
                <a:gd name="T41" fmla="*/ 2147483647 h 2596"/>
                <a:gd name="T42" fmla="*/ 2147483647 w 2592"/>
                <a:gd name="T43" fmla="*/ 2147483647 h 2596"/>
                <a:gd name="T44" fmla="*/ 2147483647 w 2592"/>
                <a:gd name="T45" fmla="*/ 2147483647 h 2596"/>
                <a:gd name="T46" fmla="*/ 2147483647 w 2592"/>
                <a:gd name="T47" fmla="*/ 2147483647 h 2596"/>
                <a:gd name="T48" fmla="*/ 2147483647 w 2592"/>
                <a:gd name="T49" fmla="*/ 2147483647 h 2596"/>
                <a:gd name="T50" fmla="*/ 2147483647 w 2592"/>
                <a:gd name="T51" fmla="*/ 2147483647 h 2596"/>
                <a:gd name="T52" fmla="*/ 2147483647 w 2592"/>
                <a:gd name="T53" fmla="*/ 2147483647 h 2596"/>
                <a:gd name="T54" fmla="*/ 2147483647 w 2592"/>
                <a:gd name="T55" fmla="*/ 2147483647 h 2596"/>
                <a:gd name="T56" fmla="*/ 2147483647 w 2592"/>
                <a:gd name="T57" fmla="*/ 2147483647 h 2596"/>
                <a:gd name="T58" fmla="*/ 2147483647 w 2592"/>
                <a:gd name="T59" fmla="*/ 2147483647 h 2596"/>
                <a:gd name="T60" fmla="*/ 2147483647 w 2592"/>
                <a:gd name="T61" fmla="*/ 2147483647 h 2596"/>
                <a:gd name="T62" fmla="*/ 2147483647 w 2592"/>
                <a:gd name="T63" fmla="*/ 2147483647 h 2596"/>
                <a:gd name="T64" fmla="*/ 2147483647 w 2592"/>
                <a:gd name="T65" fmla="*/ 2147483647 h 2596"/>
                <a:gd name="T66" fmla="*/ 2147483647 w 2592"/>
                <a:gd name="T67" fmla="*/ 2147483647 h 2596"/>
                <a:gd name="T68" fmla="*/ 2147483647 w 2592"/>
                <a:gd name="T69" fmla="*/ 2147483647 h 2596"/>
                <a:gd name="T70" fmla="*/ 2147483647 w 2592"/>
                <a:gd name="T71" fmla="*/ 2147483647 h 2596"/>
                <a:gd name="T72" fmla="*/ 2147483647 w 2592"/>
                <a:gd name="T73" fmla="*/ 2147483647 h 2596"/>
                <a:gd name="T74" fmla="*/ 2147483647 w 2592"/>
                <a:gd name="T75" fmla="*/ 2147483647 h 2596"/>
                <a:gd name="T76" fmla="*/ 2147483647 w 2592"/>
                <a:gd name="T77" fmla="*/ 2147483647 h 2596"/>
                <a:gd name="T78" fmla="*/ 2147483647 w 2592"/>
                <a:gd name="T79" fmla="*/ 2147483647 h 2596"/>
                <a:gd name="T80" fmla="*/ 2147483647 w 2592"/>
                <a:gd name="T81" fmla="*/ 2147483647 h 2596"/>
                <a:gd name="T82" fmla="*/ 2147483647 w 2592"/>
                <a:gd name="T83" fmla="*/ 2147483647 h 2596"/>
                <a:gd name="T84" fmla="*/ 2147483647 w 2592"/>
                <a:gd name="T85" fmla="*/ 2147483647 h 2596"/>
                <a:gd name="T86" fmla="*/ 2147483647 w 2592"/>
                <a:gd name="T87" fmla="*/ 2147483647 h 259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592" h="2596">
                  <a:moveTo>
                    <a:pt x="1822" y="0"/>
                  </a:moveTo>
                  <a:lnTo>
                    <a:pt x="772" y="0"/>
                  </a:lnTo>
                  <a:lnTo>
                    <a:pt x="732" y="1"/>
                  </a:lnTo>
                  <a:lnTo>
                    <a:pt x="693" y="4"/>
                  </a:lnTo>
                  <a:lnTo>
                    <a:pt x="654" y="9"/>
                  </a:lnTo>
                  <a:lnTo>
                    <a:pt x="616" y="15"/>
                  </a:lnTo>
                  <a:lnTo>
                    <a:pt x="579" y="25"/>
                  </a:lnTo>
                  <a:lnTo>
                    <a:pt x="542" y="35"/>
                  </a:lnTo>
                  <a:lnTo>
                    <a:pt x="507" y="47"/>
                  </a:lnTo>
                  <a:lnTo>
                    <a:pt x="471" y="61"/>
                  </a:lnTo>
                  <a:lnTo>
                    <a:pt x="437" y="77"/>
                  </a:lnTo>
                  <a:lnTo>
                    <a:pt x="404" y="93"/>
                  </a:lnTo>
                  <a:lnTo>
                    <a:pt x="372" y="112"/>
                  </a:lnTo>
                  <a:lnTo>
                    <a:pt x="340" y="132"/>
                  </a:lnTo>
                  <a:lnTo>
                    <a:pt x="310" y="154"/>
                  </a:lnTo>
                  <a:lnTo>
                    <a:pt x="281" y="177"/>
                  </a:lnTo>
                  <a:lnTo>
                    <a:pt x="253" y="201"/>
                  </a:lnTo>
                  <a:lnTo>
                    <a:pt x="226" y="227"/>
                  </a:lnTo>
                  <a:lnTo>
                    <a:pt x="201" y="253"/>
                  </a:lnTo>
                  <a:lnTo>
                    <a:pt x="176" y="282"/>
                  </a:lnTo>
                  <a:lnTo>
                    <a:pt x="154" y="310"/>
                  </a:lnTo>
                  <a:lnTo>
                    <a:pt x="132" y="341"/>
                  </a:lnTo>
                  <a:lnTo>
                    <a:pt x="112" y="373"/>
                  </a:lnTo>
                  <a:lnTo>
                    <a:pt x="93" y="404"/>
                  </a:lnTo>
                  <a:lnTo>
                    <a:pt x="76" y="438"/>
                  </a:lnTo>
                  <a:lnTo>
                    <a:pt x="61" y="472"/>
                  </a:lnTo>
                  <a:lnTo>
                    <a:pt x="47" y="507"/>
                  </a:lnTo>
                  <a:lnTo>
                    <a:pt x="35" y="543"/>
                  </a:lnTo>
                  <a:lnTo>
                    <a:pt x="24" y="580"/>
                  </a:lnTo>
                  <a:lnTo>
                    <a:pt x="15" y="617"/>
                  </a:lnTo>
                  <a:lnTo>
                    <a:pt x="9" y="655"/>
                  </a:lnTo>
                  <a:lnTo>
                    <a:pt x="4" y="693"/>
                  </a:lnTo>
                  <a:lnTo>
                    <a:pt x="1" y="733"/>
                  </a:lnTo>
                  <a:lnTo>
                    <a:pt x="0" y="773"/>
                  </a:lnTo>
                  <a:lnTo>
                    <a:pt x="0" y="1824"/>
                  </a:lnTo>
                  <a:lnTo>
                    <a:pt x="1" y="1863"/>
                  </a:lnTo>
                  <a:lnTo>
                    <a:pt x="4" y="1903"/>
                  </a:lnTo>
                  <a:lnTo>
                    <a:pt x="9" y="1942"/>
                  </a:lnTo>
                  <a:lnTo>
                    <a:pt x="15" y="1980"/>
                  </a:lnTo>
                  <a:lnTo>
                    <a:pt x="24" y="2016"/>
                  </a:lnTo>
                  <a:lnTo>
                    <a:pt x="35" y="2053"/>
                  </a:lnTo>
                  <a:lnTo>
                    <a:pt x="47" y="2089"/>
                  </a:lnTo>
                  <a:lnTo>
                    <a:pt x="61" y="2125"/>
                  </a:lnTo>
                  <a:lnTo>
                    <a:pt x="76" y="2158"/>
                  </a:lnTo>
                  <a:lnTo>
                    <a:pt x="93" y="2192"/>
                  </a:lnTo>
                  <a:lnTo>
                    <a:pt x="112" y="2225"/>
                  </a:lnTo>
                  <a:lnTo>
                    <a:pt x="132" y="2255"/>
                  </a:lnTo>
                  <a:lnTo>
                    <a:pt x="154" y="2286"/>
                  </a:lnTo>
                  <a:lnTo>
                    <a:pt x="176" y="2315"/>
                  </a:lnTo>
                  <a:lnTo>
                    <a:pt x="201" y="2343"/>
                  </a:lnTo>
                  <a:lnTo>
                    <a:pt x="226" y="2370"/>
                  </a:lnTo>
                  <a:lnTo>
                    <a:pt x="253" y="2395"/>
                  </a:lnTo>
                  <a:lnTo>
                    <a:pt x="281" y="2420"/>
                  </a:lnTo>
                  <a:lnTo>
                    <a:pt x="310" y="2443"/>
                  </a:lnTo>
                  <a:lnTo>
                    <a:pt x="340" y="2465"/>
                  </a:lnTo>
                  <a:lnTo>
                    <a:pt x="372" y="2484"/>
                  </a:lnTo>
                  <a:lnTo>
                    <a:pt x="404" y="2503"/>
                  </a:lnTo>
                  <a:lnTo>
                    <a:pt x="437" y="2520"/>
                  </a:lnTo>
                  <a:lnTo>
                    <a:pt x="471" y="2536"/>
                  </a:lnTo>
                  <a:lnTo>
                    <a:pt x="507" y="2549"/>
                  </a:lnTo>
                  <a:lnTo>
                    <a:pt x="542" y="2562"/>
                  </a:lnTo>
                  <a:lnTo>
                    <a:pt x="579" y="2572"/>
                  </a:lnTo>
                  <a:lnTo>
                    <a:pt x="616" y="2581"/>
                  </a:lnTo>
                  <a:lnTo>
                    <a:pt x="654" y="2587"/>
                  </a:lnTo>
                  <a:lnTo>
                    <a:pt x="693" y="2592"/>
                  </a:lnTo>
                  <a:lnTo>
                    <a:pt x="732" y="2595"/>
                  </a:lnTo>
                  <a:lnTo>
                    <a:pt x="772" y="2596"/>
                  </a:lnTo>
                  <a:lnTo>
                    <a:pt x="1822" y="2596"/>
                  </a:lnTo>
                  <a:lnTo>
                    <a:pt x="1861" y="2595"/>
                  </a:lnTo>
                  <a:lnTo>
                    <a:pt x="1900" y="2592"/>
                  </a:lnTo>
                  <a:lnTo>
                    <a:pt x="1939" y="2587"/>
                  </a:lnTo>
                  <a:lnTo>
                    <a:pt x="1977" y="2581"/>
                  </a:lnTo>
                  <a:lnTo>
                    <a:pt x="2014" y="2572"/>
                  </a:lnTo>
                  <a:lnTo>
                    <a:pt x="2050" y="2562"/>
                  </a:lnTo>
                  <a:lnTo>
                    <a:pt x="2087" y="2549"/>
                  </a:lnTo>
                  <a:lnTo>
                    <a:pt x="2121" y="2536"/>
                  </a:lnTo>
                  <a:lnTo>
                    <a:pt x="2155" y="2520"/>
                  </a:lnTo>
                  <a:lnTo>
                    <a:pt x="2189" y="2503"/>
                  </a:lnTo>
                  <a:lnTo>
                    <a:pt x="2221" y="2484"/>
                  </a:lnTo>
                  <a:lnTo>
                    <a:pt x="2252" y="2465"/>
                  </a:lnTo>
                  <a:lnTo>
                    <a:pt x="2283" y="2443"/>
                  </a:lnTo>
                  <a:lnTo>
                    <a:pt x="2312" y="2420"/>
                  </a:lnTo>
                  <a:lnTo>
                    <a:pt x="2340" y="2395"/>
                  </a:lnTo>
                  <a:lnTo>
                    <a:pt x="2366" y="2370"/>
                  </a:lnTo>
                  <a:lnTo>
                    <a:pt x="2393" y="2343"/>
                  </a:lnTo>
                  <a:lnTo>
                    <a:pt x="2416" y="2315"/>
                  </a:lnTo>
                  <a:lnTo>
                    <a:pt x="2440" y="2286"/>
                  </a:lnTo>
                  <a:lnTo>
                    <a:pt x="2461" y="2255"/>
                  </a:lnTo>
                  <a:lnTo>
                    <a:pt x="2481" y="2225"/>
                  </a:lnTo>
                  <a:lnTo>
                    <a:pt x="2500" y="2192"/>
                  </a:lnTo>
                  <a:lnTo>
                    <a:pt x="2517" y="2158"/>
                  </a:lnTo>
                  <a:lnTo>
                    <a:pt x="2532" y="2125"/>
                  </a:lnTo>
                  <a:lnTo>
                    <a:pt x="2546" y="2089"/>
                  </a:lnTo>
                  <a:lnTo>
                    <a:pt x="2558" y="2053"/>
                  </a:lnTo>
                  <a:lnTo>
                    <a:pt x="2569" y="2016"/>
                  </a:lnTo>
                  <a:lnTo>
                    <a:pt x="2577" y="1980"/>
                  </a:lnTo>
                  <a:lnTo>
                    <a:pt x="2584" y="1942"/>
                  </a:lnTo>
                  <a:lnTo>
                    <a:pt x="2588" y="1903"/>
                  </a:lnTo>
                  <a:lnTo>
                    <a:pt x="2591" y="1863"/>
                  </a:lnTo>
                  <a:lnTo>
                    <a:pt x="2592" y="1824"/>
                  </a:lnTo>
                  <a:lnTo>
                    <a:pt x="2592" y="773"/>
                  </a:lnTo>
                  <a:lnTo>
                    <a:pt x="2591" y="733"/>
                  </a:lnTo>
                  <a:lnTo>
                    <a:pt x="2588" y="693"/>
                  </a:lnTo>
                  <a:lnTo>
                    <a:pt x="2584" y="655"/>
                  </a:lnTo>
                  <a:lnTo>
                    <a:pt x="2577" y="617"/>
                  </a:lnTo>
                  <a:lnTo>
                    <a:pt x="2569" y="580"/>
                  </a:lnTo>
                  <a:lnTo>
                    <a:pt x="2558" y="543"/>
                  </a:lnTo>
                  <a:lnTo>
                    <a:pt x="2546" y="507"/>
                  </a:lnTo>
                  <a:lnTo>
                    <a:pt x="2532" y="472"/>
                  </a:lnTo>
                  <a:lnTo>
                    <a:pt x="2517" y="438"/>
                  </a:lnTo>
                  <a:lnTo>
                    <a:pt x="2500" y="404"/>
                  </a:lnTo>
                  <a:lnTo>
                    <a:pt x="2481" y="373"/>
                  </a:lnTo>
                  <a:lnTo>
                    <a:pt x="2461" y="341"/>
                  </a:lnTo>
                  <a:lnTo>
                    <a:pt x="2440" y="310"/>
                  </a:lnTo>
                  <a:lnTo>
                    <a:pt x="2416" y="282"/>
                  </a:lnTo>
                  <a:lnTo>
                    <a:pt x="2393" y="253"/>
                  </a:lnTo>
                  <a:lnTo>
                    <a:pt x="2366" y="227"/>
                  </a:lnTo>
                  <a:lnTo>
                    <a:pt x="2340" y="201"/>
                  </a:lnTo>
                  <a:lnTo>
                    <a:pt x="2312" y="177"/>
                  </a:lnTo>
                  <a:lnTo>
                    <a:pt x="2283" y="154"/>
                  </a:lnTo>
                  <a:lnTo>
                    <a:pt x="2252" y="132"/>
                  </a:lnTo>
                  <a:lnTo>
                    <a:pt x="2221" y="112"/>
                  </a:lnTo>
                  <a:lnTo>
                    <a:pt x="2189" y="93"/>
                  </a:lnTo>
                  <a:lnTo>
                    <a:pt x="2155" y="77"/>
                  </a:lnTo>
                  <a:lnTo>
                    <a:pt x="2121" y="61"/>
                  </a:lnTo>
                  <a:lnTo>
                    <a:pt x="2087" y="47"/>
                  </a:lnTo>
                  <a:lnTo>
                    <a:pt x="2050" y="35"/>
                  </a:lnTo>
                  <a:lnTo>
                    <a:pt x="2014" y="25"/>
                  </a:lnTo>
                  <a:lnTo>
                    <a:pt x="1977" y="15"/>
                  </a:lnTo>
                  <a:lnTo>
                    <a:pt x="1939" y="9"/>
                  </a:lnTo>
                  <a:lnTo>
                    <a:pt x="1900" y="4"/>
                  </a:lnTo>
                  <a:lnTo>
                    <a:pt x="1861" y="1"/>
                  </a:lnTo>
                  <a:lnTo>
                    <a:pt x="1822" y="0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7" name="Freeform 6"/>
            <p:cNvSpPr>
              <a:spLocks noEditPoints="1"/>
            </p:cNvSpPr>
            <p:nvPr userDrawn="1"/>
          </p:nvSpPr>
          <p:spPr bwMode="auto">
            <a:xfrm>
              <a:off x="1258887" y="2468551"/>
              <a:ext cx="998533" cy="850858"/>
            </a:xfrm>
            <a:custGeom>
              <a:avLst/>
              <a:gdLst>
                <a:gd name="T0" fmla="*/ 2147483647 w 1947"/>
                <a:gd name="T1" fmla="*/ 2147483647 h 1656"/>
                <a:gd name="T2" fmla="*/ 2147483647 w 1947"/>
                <a:gd name="T3" fmla="*/ 2147483647 h 1656"/>
                <a:gd name="T4" fmla="*/ 2147483647 w 1947"/>
                <a:gd name="T5" fmla="*/ 2147483647 h 1656"/>
                <a:gd name="T6" fmla="*/ 2147483647 w 1947"/>
                <a:gd name="T7" fmla="*/ 2147483647 h 1656"/>
                <a:gd name="T8" fmla="*/ 2147483647 w 1947"/>
                <a:gd name="T9" fmla="*/ 2147483647 h 1656"/>
                <a:gd name="T10" fmla="*/ 2147483647 w 1947"/>
                <a:gd name="T11" fmla="*/ 2147483647 h 1656"/>
                <a:gd name="T12" fmla="*/ 2147483647 w 1947"/>
                <a:gd name="T13" fmla="*/ 2147483647 h 1656"/>
                <a:gd name="T14" fmla="*/ 2147483647 w 1947"/>
                <a:gd name="T15" fmla="*/ 2147483647 h 1656"/>
                <a:gd name="T16" fmla="*/ 2147483647 w 1947"/>
                <a:gd name="T17" fmla="*/ 2147483647 h 1656"/>
                <a:gd name="T18" fmla="*/ 2147483647 w 1947"/>
                <a:gd name="T19" fmla="*/ 2147483647 h 1656"/>
                <a:gd name="T20" fmla="*/ 2147483647 w 1947"/>
                <a:gd name="T21" fmla="*/ 2147483647 h 1656"/>
                <a:gd name="T22" fmla="*/ 2147483647 w 1947"/>
                <a:gd name="T23" fmla="*/ 2147483647 h 1656"/>
                <a:gd name="T24" fmla="*/ 2147483647 w 1947"/>
                <a:gd name="T25" fmla="*/ 2147483647 h 1656"/>
                <a:gd name="T26" fmla="*/ 2147483647 w 1947"/>
                <a:gd name="T27" fmla="*/ 0 h 1656"/>
                <a:gd name="T28" fmla="*/ 2147483647 w 1947"/>
                <a:gd name="T29" fmla="*/ 2147483647 h 1656"/>
                <a:gd name="T30" fmla="*/ 2147483647 w 1947"/>
                <a:gd name="T31" fmla="*/ 2147483647 h 1656"/>
                <a:gd name="T32" fmla="*/ 2147483647 w 1947"/>
                <a:gd name="T33" fmla="*/ 2147483647 h 1656"/>
                <a:gd name="T34" fmla="*/ 2147483647 w 1947"/>
                <a:gd name="T35" fmla="*/ 2147483647 h 1656"/>
                <a:gd name="T36" fmla="*/ 2147483647 w 1947"/>
                <a:gd name="T37" fmla="*/ 2147483647 h 1656"/>
                <a:gd name="T38" fmla="*/ 2147483647 w 1947"/>
                <a:gd name="T39" fmla="*/ 2147483647 h 1656"/>
                <a:gd name="T40" fmla="*/ 2147483647 w 1947"/>
                <a:gd name="T41" fmla="*/ 2147483647 h 1656"/>
                <a:gd name="T42" fmla="*/ 2147483647 w 1947"/>
                <a:gd name="T43" fmla="*/ 2147483647 h 1656"/>
                <a:gd name="T44" fmla="*/ 2147483647 w 1947"/>
                <a:gd name="T45" fmla="*/ 2147483647 h 1656"/>
                <a:gd name="T46" fmla="*/ 2147483647 w 1947"/>
                <a:gd name="T47" fmla="*/ 2147483647 h 1656"/>
                <a:gd name="T48" fmla="*/ 2147483647 w 1947"/>
                <a:gd name="T49" fmla="*/ 2147483647 h 1656"/>
                <a:gd name="T50" fmla="*/ 2147483647 w 1947"/>
                <a:gd name="T51" fmla="*/ 2147483647 h 1656"/>
                <a:gd name="T52" fmla="*/ 2147483647 w 1947"/>
                <a:gd name="T53" fmla="*/ 2147483647 h 1656"/>
                <a:gd name="T54" fmla="*/ 2147483647 w 1947"/>
                <a:gd name="T55" fmla="*/ 2147483647 h 1656"/>
                <a:gd name="T56" fmla="*/ 2147483647 w 1947"/>
                <a:gd name="T57" fmla="*/ 2147483647 h 1656"/>
                <a:gd name="T58" fmla="*/ 2147483647 w 1947"/>
                <a:gd name="T59" fmla="*/ 2147483647 h 1656"/>
                <a:gd name="T60" fmla="*/ 2147483647 w 1947"/>
                <a:gd name="T61" fmla="*/ 2147483647 h 1656"/>
                <a:gd name="T62" fmla="*/ 2147483647 w 1947"/>
                <a:gd name="T63" fmla="*/ 2147483647 h 1656"/>
                <a:gd name="T64" fmla="*/ 2147483647 w 1947"/>
                <a:gd name="T65" fmla="*/ 2147483647 h 1656"/>
                <a:gd name="T66" fmla="*/ 2147483647 w 1947"/>
                <a:gd name="T67" fmla="*/ 2147483647 h 1656"/>
                <a:gd name="T68" fmla="*/ 2147483647 w 1947"/>
                <a:gd name="T69" fmla="*/ 2147483647 h 1656"/>
                <a:gd name="T70" fmla="*/ 2147483647 w 1947"/>
                <a:gd name="T71" fmla="*/ 2147483647 h 1656"/>
                <a:gd name="T72" fmla="*/ 2147483647 w 1947"/>
                <a:gd name="T73" fmla="*/ 2147483647 h 1656"/>
                <a:gd name="T74" fmla="*/ 2147483647 w 1947"/>
                <a:gd name="T75" fmla="*/ 2147483647 h 1656"/>
                <a:gd name="T76" fmla="*/ 2147483647 w 1947"/>
                <a:gd name="T77" fmla="*/ 2147483647 h 1656"/>
                <a:gd name="T78" fmla="*/ 2147483647 w 1947"/>
                <a:gd name="T79" fmla="*/ 2147483647 h 1656"/>
                <a:gd name="T80" fmla="*/ 2147483647 w 1947"/>
                <a:gd name="T81" fmla="*/ 2147483647 h 1656"/>
                <a:gd name="T82" fmla="*/ 2147483647 w 1947"/>
                <a:gd name="T83" fmla="*/ 2147483647 h 1656"/>
                <a:gd name="T84" fmla="*/ 2147483647 w 1947"/>
                <a:gd name="T85" fmla="*/ 2147483647 h 1656"/>
                <a:gd name="T86" fmla="*/ 2147483647 w 1947"/>
                <a:gd name="T87" fmla="*/ 2147483647 h 1656"/>
                <a:gd name="T88" fmla="*/ 2147483647 w 1947"/>
                <a:gd name="T89" fmla="*/ 2147483647 h 1656"/>
                <a:gd name="T90" fmla="*/ 2147483647 w 1947"/>
                <a:gd name="T91" fmla="*/ 2147483647 h 1656"/>
                <a:gd name="T92" fmla="*/ 2147483647 w 1947"/>
                <a:gd name="T93" fmla="*/ 2147483647 h 1656"/>
                <a:gd name="T94" fmla="*/ 2147483647 w 1947"/>
                <a:gd name="T95" fmla="*/ 2147483647 h 1656"/>
                <a:gd name="T96" fmla="*/ 2147483647 w 1947"/>
                <a:gd name="T97" fmla="*/ 2147483647 h 1656"/>
                <a:gd name="T98" fmla="*/ 2147483647 w 1947"/>
                <a:gd name="T99" fmla="*/ 2147483647 h 1656"/>
                <a:gd name="T100" fmla="*/ 2147483647 w 1947"/>
                <a:gd name="T101" fmla="*/ 2147483647 h 1656"/>
                <a:gd name="T102" fmla="*/ 2147483647 w 1947"/>
                <a:gd name="T103" fmla="*/ 2147483647 h 1656"/>
                <a:gd name="T104" fmla="*/ 2147483647 w 1947"/>
                <a:gd name="T105" fmla="*/ 2147483647 h 1656"/>
                <a:gd name="T106" fmla="*/ 2147483647 w 1947"/>
                <a:gd name="T107" fmla="*/ 2147483647 h 1656"/>
                <a:gd name="T108" fmla="*/ 2147483647 w 1947"/>
                <a:gd name="T109" fmla="*/ 2147483647 h 1656"/>
                <a:gd name="T110" fmla="*/ 2147483647 w 1947"/>
                <a:gd name="T111" fmla="*/ 2147483647 h 1656"/>
                <a:gd name="T112" fmla="*/ 2147483647 w 1947"/>
                <a:gd name="T113" fmla="*/ 2147483647 h 1656"/>
                <a:gd name="T114" fmla="*/ 2147483647 w 1947"/>
                <a:gd name="T115" fmla="*/ 2147483647 h 1656"/>
                <a:gd name="T116" fmla="*/ 2147483647 w 1947"/>
                <a:gd name="T117" fmla="*/ 2147483647 h 1656"/>
                <a:gd name="T118" fmla="*/ 2147483647 w 1947"/>
                <a:gd name="T119" fmla="*/ 2147483647 h 16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947" h="1656">
                  <a:moveTo>
                    <a:pt x="1764" y="1149"/>
                  </a:moveTo>
                  <a:lnTo>
                    <a:pt x="1763" y="1161"/>
                  </a:lnTo>
                  <a:lnTo>
                    <a:pt x="1762" y="1170"/>
                  </a:lnTo>
                  <a:lnTo>
                    <a:pt x="1760" y="1178"/>
                  </a:lnTo>
                  <a:lnTo>
                    <a:pt x="1758" y="1186"/>
                  </a:lnTo>
                  <a:lnTo>
                    <a:pt x="1756" y="1194"/>
                  </a:lnTo>
                  <a:lnTo>
                    <a:pt x="1752" y="1202"/>
                  </a:lnTo>
                  <a:lnTo>
                    <a:pt x="1749" y="1209"/>
                  </a:lnTo>
                  <a:lnTo>
                    <a:pt x="1745" y="1217"/>
                  </a:lnTo>
                  <a:lnTo>
                    <a:pt x="1740" y="1223"/>
                  </a:lnTo>
                  <a:lnTo>
                    <a:pt x="1735" y="1229"/>
                  </a:lnTo>
                  <a:lnTo>
                    <a:pt x="1729" y="1235"/>
                  </a:lnTo>
                  <a:lnTo>
                    <a:pt x="1723" y="1240"/>
                  </a:lnTo>
                  <a:lnTo>
                    <a:pt x="1715" y="1244"/>
                  </a:lnTo>
                  <a:lnTo>
                    <a:pt x="1708" y="1247"/>
                  </a:lnTo>
                  <a:lnTo>
                    <a:pt x="1701" y="1249"/>
                  </a:lnTo>
                  <a:lnTo>
                    <a:pt x="1693" y="1251"/>
                  </a:lnTo>
                  <a:lnTo>
                    <a:pt x="1684" y="1251"/>
                  </a:lnTo>
                  <a:lnTo>
                    <a:pt x="1672" y="1251"/>
                  </a:lnTo>
                  <a:lnTo>
                    <a:pt x="1658" y="1249"/>
                  </a:lnTo>
                  <a:lnTo>
                    <a:pt x="1647" y="1246"/>
                  </a:lnTo>
                  <a:lnTo>
                    <a:pt x="1636" y="1241"/>
                  </a:lnTo>
                  <a:lnTo>
                    <a:pt x="1625" y="1236"/>
                  </a:lnTo>
                  <a:lnTo>
                    <a:pt x="1614" y="1229"/>
                  </a:lnTo>
                  <a:lnTo>
                    <a:pt x="1605" y="1221"/>
                  </a:lnTo>
                  <a:lnTo>
                    <a:pt x="1596" y="1211"/>
                  </a:lnTo>
                  <a:lnTo>
                    <a:pt x="1586" y="1198"/>
                  </a:lnTo>
                  <a:lnTo>
                    <a:pt x="1576" y="1185"/>
                  </a:lnTo>
                  <a:lnTo>
                    <a:pt x="1566" y="1171"/>
                  </a:lnTo>
                  <a:lnTo>
                    <a:pt x="1555" y="1154"/>
                  </a:lnTo>
                  <a:lnTo>
                    <a:pt x="1546" y="1136"/>
                  </a:lnTo>
                  <a:lnTo>
                    <a:pt x="1536" y="1116"/>
                  </a:lnTo>
                  <a:lnTo>
                    <a:pt x="1527" y="1094"/>
                  </a:lnTo>
                  <a:lnTo>
                    <a:pt x="1518" y="1069"/>
                  </a:lnTo>
                  <a:lnTo>
                    <a:pt x="1533" y="1016"/>
                  </a:lnTo>
                  <a:lnTo>
                    <a:pt x="1550" y="953"/>
                  </a:lnTo>
                  <a:lnTo>
                    <a:pt x="1572" y="881"/>
                  </a:lnTo>
                  <a:lnTo>
                    <a:pt x="1594" y="802"/>
                  </a:lnTo>
                  <a:lnTo>
                    <a:pt x="1619" y="718"/>
                  </a:lnTo>
                  <a:lnTo>
                    <a:pt x="1643" y="632"/>
                  </a:lnTo>
                  <a:lnTo>
                    <a:pt x="1669" y="544"/>
                  </a:lnTo>
                  <a:lnTo>
                    <a:pt x="1693" y="457"/>
                  </a:lnTo>
                  <a:lnTo>
                    <a:pt x="1716" y="372"/>
                  </a:lnTo>
                  <a:lnTo>
                    <a:pt x="1739" y="294"/>
                  </a:lnTo>
                  <a:lnTo>
                    <a:pt x="1760" y="221"/>
                  </a:lnTo>
                  <a:lnTo>
                    <a:pt x="1778" y="158"/>
                  </a:lnTo>
                  <a:lnTo>
                    <a:pt x="1793" y="105"/>
                  </a:lnTo>
                  <a:lnTo>
                    <a:pt x="1804" y="65"/>
                  </a:lnTo>
                  <a:lnTo>
                    <a:pt x="1811" y="39"/>
                  </a:lnTo>
                  <a:lnTo>
                    <a:pt x="1814" y="30"/>
                  </a:lnTo>
                  <a:lnTo>
                    <a:pt x="1388" y="30"/>
                  </a:lnTo>
                  <a:lnTo>
                    <a:pt x="1387" y="38"/>
                  </a:lnTo>
                  <a:lnTo>
                    <a:pt x="1382" y="62"/>
                  </a:lnTo>
                  <a:lnTo>
                    <a:pt x="1374" y="98"/>
                  </a:lnTo>
                  <a:lnTo>
                    <a:pt x="1365" y="144"/>
                  </a:lnTo>
                  <a:lnTo>
                    <a:pt x="1352" y="198"/>
                  </a:lnTo>
                  <a:lnTo>
                    <a:pt x="1340" y="258"/>
                  </a:lnTo>
                  <a:lnTo>
                    <a:pt x="1327" y="321"/>
                  </a:lnTo>
                  <a:lnTo>
                    <a:pt x="1314" y="384"/>
                  </a:lnTo>
                  <a:lnTo>
                    <a:pt x="1311" y="378"/>
                  </a:lnTo>
                  <a:lnTo>
                    <a:pt x="1308" y="372"/>
                  </a:lnTo>
                  <a:lnTo>
                    <a:pt x="1294" y="344"/>
                  </a:lnTo>
                  <a:lnTo>
                    <a:pt x="1278" y="314"/>
                  </a:lnTo>
                  <a:lnTo>
                    <a:pt x="1260" y="285"/>
                  </a:lnTo>
                  <a:lnTo>
                    <a:pt x="1241" y="257"/>
                  </a:lnTo>
                  <a:lnTo>
                    <a:pt x="1220" y="228"/>
                  </a:lnTo>
                  <a:lnTo>
                    <a:pt x="1199" y="202"/>
                  </a:lnTo>
                  <a:lnTo>
                    <a:pt x="1176" y="176"/>
                  </a:lnTo>
                  <a:lnTo>
                    <a:pt x="1153" y="153"/>
                  </a:lnTo>
                  <a:lnTo>
                    <a:pt x="1132" y="134"/>
                  </a:lnTo>
                  <a:lnTo>
                    <a:pt x="1111" y="117"/>
                  </a:lnTo>
                  <a:lnTo>
                    <a:pt x="1089" y="101"/>
                  </a:lnTo>
                  <a:lnTo>
                    <a:pt x="1067" y="85"/>
                  </a:lnTo>
                  <a:lnTo>
                    <a:pt x="1045" y="71"/>
                  </a:lnTo>
                  <a:lnTo>
                    <a:pt x="1021" y="59"/>
                  </a:lnTo>
                  <a:lnTo>
                    <a:pt x="998" y="48"/>
                  </a:lnTo>
                  <a:lnTo>
                    <a:pt x="973" y="37"/>
                  </a:lnTo>
                  <a:lnTo>
                    <a:pt x="949" y="28"/>
                  </a:lnTo>
                  <a:lnTo>
                    <a:pt x="923" y="21"/>
                  </a:lnTo>
                  <a:lnTo>
                    <a:pt x="897" y="14"/>
                  </a:lnTo>
                  <a:lnTo>
                    <a:pt x="870" y="9"/>
                  </a:lnTo>
                  <a:lnTo>
                    <a:pt x="844" y="5"/>
                  </a:lnTo>
                  <a:lnTo>
                    <a:pt x="816" y="2"/>
                  </a:lnTo>
                  <a:lnTo>
                    <a:pt x="788" y="0"/>
                  </a:lnTo>
                  <a:lnTo>
                    <a:pt x="759" y="0"/>
                  </a:lnTo>
                  <a:lnTo>
                    <a:pt x="718" y="1"/>
                  </a:lnTo>
                  <a:lnTo>
                    <a:pt x="680" y="3"/>
                  </a:lnTo>
                  <a:lnTo>
                    <a:pt x="641" y="8"/>
                  </a:lnTo>
                  <a:lnTo>
                    <a:pt x="604" y="14"/>
                  </a:lnTo>
                  <a:lnTo>
                    <a:pt x="568" y="22"/>
                  </a:lnTo>
                  <a:lnTo>
                    <a:pt x="531" y="32"/>
                  </a:lnTo>
                  <a:lnTo>
                    <a:pt x="496" y="45"/>
                  </a:lnTo>
                  <a:lnTo>
                    <a:pt x="461" y="59"/>
                  </a:lnTo>
                  <a:lnTo>
                    <a:pt x="429" y="74"/>
                  </a:lnTo>
                  <a:lnTo>
                    <a:pt x="396" y="92"/>
                  </a:lnTo>
                  <a:lnTo>
                    <a:pt x="364" y="112"/>
                  </a:lnTo>
                  <a:lnTo>
                    <a:pt x="333" y="132"/>
                  </a:lnTo>
                  <a:lnTo>
                    <a:pt x="303" y="156"/>
                  </a:lnTo>
                  <a:lnTo>
                    <a:pt x="274" y="180"/>
                  </a:lnTo>
                  <a:lnTo>
                    <a:pt x="245" y="208"/>
                  </a:lnTo>
                  <a:lnTo>
                    <a:pt x="219" y="236"/>
                  </a:lnTo>
                  <a:lnTo>
                    <a:pt x="192" y="266"/>
                  </a:lnTo>
                  <a:lnTo>
                    <a:pt x="168" y="297"/>
                  </a:lnTo>
                  <a:lnTo>
                    <a:pt x="145" y="328"/>
                  </a:lnTo>
                  <a:lnTo>
                    <a:pt x="124" y="361"/>
                  </a:lnTo>
                  <a:lnTo>
                    <a:pt x="105" y="395"/>
                  </a:lnTo>
                  <a:lnTo>
                    <a:pt x="86" y="429"/>
                  </a:lnTo>
                  <a:lnTo>
                    <a:pt x="70" y="464"/>
                  </a:lnTo>
                  <a:lnTo>
                    <a:pt x="56" y="501"/>
                  </a:lnTo>
                  <a:lnTo>
                    <a:pt x="43" y="538"/>
                  </a:lnTo>
                  <a:lnTo>
                    <a:pt x="31" y="575"/>
                  </a:lnTo>
                  <a:lnTo>
                    <a:pt x="22" y="613"/>
                  </a:lnTo>
                  <a:lnTo>
                    <a:pt x="14" y="653"/>
                  </a:lnTo>
                  <a:lnTo>
                    <a:pt x="8" y="693"/>
                  </a:lnTo>
                  <a:lnTo>
                    <a:pt x="4" y="733"/>
                  </a:lnTo>
                  <a:lnTo>
                    <a:pt x="1" y="773"/>
                  </a:lnTo>
                  <a:lnTo>
                    <a:pt x="0" y="815"/>
                  </a:lnTo>
                  <a:lnTo>
                    <a:pt x="1" y="861"/>
                  </a:lnTo>
                  <a:lnTo>
                    <a:pt x="4" y="906"/>
                  </a:lnTo>
                  <a:lnTo>
                    <a:pt x="8" y="950"/>
                  </a:lnTo>
                  <a:lnTo>
                    <a:pt x="13" y="993"/>
                  </a:lnTo>
                  <a:lnTo>
                    <a:pt x="21" y="1035"/>
                  </a:lnTo>
                  <a:lnTo>
                    <a:pt x="30" y="1076"/>
                  </a:lnTo>
                  <a:lnTo>
                    <a:pt x="40" y="1114"/>
                  </a:lnTo>
                  <a:lnTo>
                    <a:pt x="54" y="1153"/>
                  </a:lnTo>
                  <a:lnTo>
                    <a:pt x="68" y="1191"/>
                  </a:lnTo>
                  <a:lnTo>
                    <a:pt x="83" y="1227"/>
                  </a:lnTo>
                  <a:lnTo>
                    <a:pt x="101" y="1262"/>
                  </a:lnTo>
                  <a:lnTo>
                    <a:pt x="120" y="1296"/>
                  </a:lnTo>
                  <a:lnTo>
                    <a:pt x="140" y="1329"/>
                  </a:lnTo>
                  <a:lnTo>
                    <a:pt x="163" y="1360"/>
                  </a:lnTo>
                  <a:lnTo>
                    <a:pt x="187" y="1391"/>
                  </a:lnTo>
                  <a:lnTo>
                    <a:pt x="213" y="1421"/>
                  </a:lnTo>
                  <a:lnTo>
                    <a:pt x="241" y="1449"/>
                  </a:lnTo>
                  <a:lnTo>
                    <a:pt x="270" y="1477"/>
                  </a:lnTo>
                  <a:lnTo>
                    <a:pt x="299" y="1501"/>
                  </a:lnTo>
                  <a:lnTo>
                    <a:pt x="330" y="1525"/>
                  </a:lnTo>
                  <a:lnTo>
                    <a:pt x="345" y="1536"/>
                  </a:lnTo>
                  <a:lnTo>
                    <a:pt x="361" y="1546"/>
                  </a:lnTo>
                  <a:lnTo>
                    <a:pt x="377" y="1555"/>
                  </a:lnTo>
                  <a:lnTo>
                    <a:pt x="392" y="1566"/>
                  </a:lnTo>
                  <a:lnTo>
                    <a:pt x="408" y="1574"/>
                  </a:lnTo>
                  <a:lnTo>
                    <a:pt x="426" y="1583"/>
                  </a:lnTo>
                  <a:lnTo>
                    <a:pt x="442" y="1590"/>
                  </a:lnTo>
                  <a:lnTo>
                    <a:pt x="459" y="1598"/>
                  </a:lnTo>
                  <a:lnTo>
                    <a:pt x="477" y="1606"/>
                  </a:lnTo>
                  <a:lnTo>
                    <a:pt x="494" y="1612"/>
                  </a:lnTo>
                  <a:lnTo>
                    <a:pt x="511" y="1618"/>
                  </a:lnTo>
                  <a:lnTo>
                    <a:pt x="530" y="1624"/>
                  </a:lnTo>
                  <a:lnTo>
                    <a:pt x="566" y="1633"/>
                  </a:lnTo>
                  <a:lnTo>
                    <a:pt x="604" y="1641"/>
                  </a:lnTo>
                  <a:lnTo>
                    <a:pt x="644" y="1647"/>
                  </a:lnTo>
                  <a:lnTo>
                    <a:pt x="684" y="1652"/>
                  </a:lnTo>
                  <a:lnTo>
                    <a:pt x="726" y="1655"/>
                  </a:lnTo>
                  <a:lnTo>
                    <a:pt x="768" y="1656"/>
                  </a:lnTo>
                  <a:lnTo>
                    <a:pt x="793" y="1656"/>
                  </a:lnTo>
                  <a:lnTo>
                    <a:pt x="818" y="1654"/>
                  </a:lnTo>
                  <a:lnTo>
                    <a:pt x="843" y="1651"/>
                  </a:lnTo>
                  <a:lnTo>
                    <a:pt x="868" y="1648"/>
                  </a:lnTo>
                  <a:lnTo>
                    <a:pt x="893" y="1644"/>
                  </a:lnTo>
                  <a:lnTo>
                    <a:pt x="917" y="1639"/>
                  </a:lnTo>
                  <a:lnTo>
                    <a:pt x="941" y="1633"/>
                  </a:lnTo>
                  <a:lnTo>
                    <a:pt x="965" y="1626"/>
                  </a:lnTo>
                  <a:lnTo>
                    <a:pt x="989" y="1618"/>
                  </a:lnTo>
                  <a:lnTo>
                    <a:pt x="1013" y="1609"/>
                  </a:lnTo>
                  <a:lnTo>
                    <a:pt x="1036" y="1599"/>
                  </a:lnTo>
                  <a:lnTo>
                    <a:pt x="1059" y="1588"/>
                  </a:lnTo>
                  <a:lnTo>
                    <a:pt x="1082" y="1577"/>
                  </a:lnTo>
                  <a:lnTo>
                    <a:pt x="1105" y="1565"/>
                  </a:lnTo>
                  <a:lnTo>
                    <a:pt x="1128" y="1551"/>
                  </a:lnTo>
                  <a:lnTo>
                    <a:pt x="1151" y="1537"/>
                  </a:lnTo>
                  <a:lnTo>
                    <a:pt x="1179" y="1517"/>
                  </a:lnTo>
                  <a:lnTo>
                    <a:pt x="1207" y="1495"/>
                  </a:lnTo>
                  <a:lnTo>
                    <a:pt x="1234" y="1471"/>
                  </a:lnTo>
                  <a:lnTo>
                    <a:pt x="1261" y="1445"/>
                  </a:lnTo>
                  <a:lnTo>
                    <a:pt x="1287" y="1418"/>
                  </a:lnTo>
                  <a:lnTo>
                    <a:pt x="1314" y="1388"/>
                  </a:lnTo>
                  <a:lnTo>
                    <a:pt x="1339" y="1357"/>
                  </a:lnTo>
                  <a:lnTo>
                    <a:pt x="1364" y="1324"/>
                  </a:lnTo>
                  <a:lnTo>
                    <a:pt x="1374" y="1356"/>
                  </a:lnTo>
                  <a:lnTo>
                    <a:pt x="1385" y="1386"/>
                  </a:lnTo>
                  <a:lnTo>
                    <a:pt x="1395" y="1414"/>
                  </a:lnTo>
                  <a:lnTo>
                    <a:pt x="1407" y="1439"/>
                  </a:lnTo>
                  <a:lnTo>
                    <a:pt x="1418" y="1463"/>
                  </a:lnTo>
                  <a:lnTo>
                    <a:pt x="1429" y="1484"/>
                  </a:lnTo>
                  <a:lnTo>
                    <a:pt x="1441" y="1504"/>
                  </a:lnTo>
                  <a:lnTo>
                    <a:pt x="1453" y="1522"/>
                  </a:lnTo>
                  <a:lnTo>
                    <a:pt x="1464" y="1536"/>
                  </a:lnTo>
                  <a:lnTo>
                    <a:pt x="1475" y="1548"/>
                  </a:lnTo>
                  <a:lnTo>
                    <a:pt x="1487" y="1561"/>
                  </a:lnTo>
                  <a:lnTo>
                    <a:pt x="1499" y="1572"/>
                  </a:lnTo>
                  <a:lnTo>
                    <a:pt x="1512" y="1582"/>
                  </a:lnTo>
                  <a:lnTo>
                    <a:pt x="1525" y="1592"/>
                  </a:lnTo>
                  <a:lnTo>
                    <a:pt x="1539" y="1600"/>
                  </a:lnTo>
                  <a:lnTo>
                    <a:pt x="1552" y="1609"/>
                  </a:lnTo>
                  <a:lnTo>
                    <a:pt x="1568" y="1616"/>
                  </a:lnTo>
                  <a:lnTo>
                    <a:pt x="1582" y="1622"/>
                  </a:lnTo>
                  <a:lnTo>
                    <a:pt x="1597" y="1627"/>
                  </a:lnTo>
                  <a:lnTo>
                    <a:pt x="1612" y="1632"/>
                  </a:lnTo>
                  <a:lnTo>
                    <a:pt x="1629" y="1635"/>
                  </a:lnTo>
                  <a:lnTo>
                    <a:pt x="1644" y="1637"/>
                  </a:lnTo>
                  <a:lnTo>
                    <a:pt x="1660" y="1639"/>
                  </a:lnTo>
                  <a:lnTo>
                    <a:pt x="1677" y="1639"/>
                  </a:lnTo>
                  <a:lnTo>
                    <a:pt x="1694" y="1639"/>
                  </a:lnTo>
                  <a:lnTo>
                    <a:pt x="1710" y="1637"/>
                  </a:lnTo>
                  <a:lnTo>
                    <a:pt x="1727" y="1635"/>
                  </a:lnTo>
                  <a:lnTo>
                    <a:pt x="1743" y="1631"/>
                  </a:lnTo>
                  <a:lnTo>
                    <a:pt x="1759" y="1626"/>
                  </a:lnTo>
                  <a:lnTo>
                    <a:pt x="1775" y="1621"/>
                  </a:lnTo>
                  <a:lnTo>
                    <a:pt x="1789" y="1614"/>
                  </a:lnTo>
                  <a:lnTo>
                    <a:pt x="1803" y="1607"/>
                  </a:lnTo>
                  <a:lnTo>
                    <a:pt x="1817" y="1598"/>
                  </a:lnTo>
                  <a:lnTo>
                    <a:pt x="1831" y="1589"/>
                  </a:lnTo>
                  <a:lnTo>
                    <a:pt x="1843" y="1579"/>
                  </a:lnTo>
                  <a:lnTo>
                    <a:pt x="1855" y="1569"/>
                  </a:lnTo>
                  <a:lnTo>
                    <a:pt x="1865" y="1557"/>
                  </a:lnTo>
                  <a:lnTo>
                    <a:pt x="1875" y="1544"/>
                  </a:lnTo>
                  <a:lnTo>
                    <a:pt x="1885" y="1531"/>
                  </a:lnTo>
                  <a:lnTo>
                    <a:pt x="1894" y="1518"/>
                  </a:lnTo>
                  <a:lnTo>
                    <a:pt x="1900" y="1504"/>
                  </a:lnTo>
                  <a:lnTo>
                    <a:pt x="1907" y="1491"/>
                  </a:lnTo>
                  <a:lnTo>
                    <a:pt x="1912" y="1478"/>
                  </a:lnTo>
                  <a:lnTo>
                    <a:pt x="1918" y="1464"/>
                  </a:lnTo>
                  <a:lnTo>
                    <a:pt x="1922" y="1449"/>
                  </a:lnTo>
                  <a:lnTo>
                    <a:pt x="1927" y="1434"/>
                  </a:lnTo>
                  <a:lnTo>
                    <a:pt x="1931" y="1418"/>
                  </a:lnTo>
                  <a:lnTo>
                    <a:pt x="1935" y="1400"/>
                  </a:lnTo>
                  <a:lnTo>
                    <a:pt x="1938" y="1383"/>
                  </a:lnTo>
                  <a:lnTo>
                    <a:pt x="1940" y="1365"/>
                  </a:lnTo>
                  <a:lnTo>
                    <a:pt x="1942" y="1345"/>
                  </a:lnTo>
                  <a:lnTo>
                    <a:pt x="1944" y="1325"/>
                  </a:lnTo>
                  <a:lnTo>
                    <a:pt x="1946" y="1281"/>
                  </a:lnTo>
                  <a:lnTo>
                    <a:pt x="1947" y="1232"/>
                  </a:lnTo>
                  <a:lnTo>
                    <a:pt x="1947" y="1149"/>
                  </a:lnTo>
                  <a:lnTo>
                    <a:pt x="1764" y="1149"/>
                  </a:lnTo>
                  <a:close/>
                  <a:moveTo>
                    <a:pt x="1051" y="1307"/>
                  </a:moveTo>
                  <a:lnTo>
                    <a:pt x="1038" y="1325"/>
                  </a:lnTo>
                  <a:lnTo>
                    <a:pt x="1025" y="1341"/>
                  </a:lnTo>
                  <a:lnTo>
                    <a:pt x="1012" y="1356"/>
                  </a:lnTo>
                  <a:lnTo>
                    <a:pt x="999" y="1370"/>
                  </a:lnTo>
                  <a:lnTo>
                    <a:pt x="984" y="1383"/>
                  </a:lnTo>
                  <a:lnTo>
                    <a:pt x="970" y="1395"/>
                  </a:lnTo>
                  <a:lnTo>
                    <a:pt x="955" y="1405"/>
                  </a:lnTo>
                  <a:lnTo>
                    <a:pt x="940" y="1416"/>
                  </a:lnTo>
                  <a:lnTo>
                    <a:pt x="924" y="1424"/>
                  </a:lnTo>
                  <a:lnTo>
                    <a:pt x="909" y="1431"/>
                  </a:lnTo>
                  <a:lnTo>
                    <a:pt x="893" y="1438"/>
                  </a:lnTo>
                  <a:lnTo>
                    <a:pt x="875" y="1443"/>
                  </a:lnTo>
                  <a:lnTo>
                    <a:pt x="859" y="1447"/>
                  </a:lnTo>
                  <a:lnTo>
                    <a:pt x="842" y="1450"/>
                  </a:lnTo>
                  <a:lnTo>
                    <a:pt x="824" y="1451"/>
                  </a:lnTo>
                  <a:lnTo>
                    <a:pt x="807" y="1452"/>
                  </a:lnTo>
                  <a:lnTo>
                    <a:pt x="787" y="1451"/>
                  </a:lnTo>
                  <a:lnTo>
                    <a:pt x="766" y="1450"/>
                  </a:lnTo>
                  <a:lnTo>
                    <a:pt x="747" y="1447"/>
                  </a:lnTo>
                  <a:lnTo>
                    <a:pt x="729" y="1443"/>
                  </a:lnTo>
                  <a:lnTo>
                    <a:pt x="711" y="1437"/>
                  </a:lnTo>
                  <a:lnTo>
                    <a:pt x="694" y="1431"/>
                  </a:lnTo>
                  <a:lnTo>
                    <a:pt x="677" y="1424"/>
                  </a:lnTo>
                  <a:lnTo>
                    <a:pt x="660" y="1415"/>
                  </a:lnTo>
                  <a:lnTo>
                    <a:pt x="645" y="1404"/>
                  </a:lnTo>
                  <a:lnTo>
                    <a:pt x="630" y="1393"/>
                  </a:lnTo>
                  <a:lnTo>
                    <a:pt x="615" y="1381"/>
                  </a:lnTo>
                  <a:lnTo>
                    <a:pt x="601" y="1367"/>
                  </a:lnTo>
                  <a:lnTo>
                    <a:pt x="588" y="1352"/>
                  </a:lnTo>
                  <a:lnTo>
                    <a:pt x="575" y="1336"/>
                  </a:lnTo>
                  <a:lnTo>
                    <a:pt x="562" y="1319"/>
                  </a:lnTo>
                  <a:lnTo>
                    <a:pt x="551" y="1300"/>
                  </a:lnTo>
                  <a:lnTo>
                    <a:pt x="539" y="1279"/>
                  </a:lnTo>
                  <a:lnTo>
                    <a:pt x="529" y="1257"/>
                  </a:lnTo>
                  <a:lnTo>
                    <a:pt x="519" y="1234"/>
                  </a:lnTo>
                  <a:lnTo>
                    <a:pt x="508" y="1209"/>
                  </a:lnTo>
                  <a:lnTo>
                    <a:pt x="500" y="1184"/>
                  </a:lnTo>
                  <a:lnTo>
                    <a:pt x="492" y="1157"/>
                  </a:lnTo>
                  <a:lnTo>
                    <a:pt x="485" y="1129"/>
                  </a:lnTo>
                  <a:lnTo>
                    <a:pt x="478" y="1099"/>
                  </a:lnTo>
                  <a:lnTo>
                    <a:pt x="473" y="1069"/>
                  </a:lnTo>
                  <a:lnTo>
                    <a:pt x="468" y="1037"/>
                  </a:lnTo>
                  <a:lnTo>
                    <a:pt x="464" y="1004"/>
                  </a:lnTo>
                  <a:lnTo>
                    <a:pt x="459" y="969"/>
                  </a:lnTo>
                  <a:lnTo>
                    <a:pt x="457" y="935"/>
                  </a:lnTo>
                  <a:lnTo>
                    <a:pt x="455" y="898"/>
                  </a:lnTo>
                  <a:lnTo>
                    <a:pt x="454" y="860"/>
                  </a:lnTo>
                  <a:lnTo>
                    <a:pt x="453" y="821"/>
                  </a:lnTo>
                  <a:lnTo>
                    <a:pt x="454" y="786"/>
                  </a:lnTo>
                  <a:lnTo>
                    <a:pt x="455" y="751"/>
                  </a:lnTo>
                  <a:lnTo>
                    <a:pt x="457" y="717"/>
                  </a:lnTo>
                  <a:lnTo>
                    <a:pt x="460" y="685"/>
                  </a:lnTo>
                  <a:lnTo>
                    <a:pt x="464" y="653"/>
                  </a:lnTo>
                  <a:lnTo>
                    <a:pt x="469" y="622"/>
                  </a:lnTo>
                  <a:lnTo>
                    <a:pt x="474" y="592"/>
                  </a:lnTo>
                  <a:lnTo>
                    <a:pt x="480" y="563"/>
                  </a:lnTo>
                  <a:lnTo>
                    <a:pt x="486" y="536"/>
                  </a:lnTo>
                  <a:lnTo>
                    <a:pt x="494" y="508"/>
                  </a:lnTo>
                  <a:lnTo>
                    <a:pt x="502" y="482"/>
                  </a:lnTo>
                  <a:lnTo>
                    <a:pt x="511" y="457"/>
                  </a:lnTo>
                  <a:lnTo>
                    <a:pt x="522" y="432"/>
                  </a:lnTo>
                  <a:lnTo>
                    <a:pt x="533" y="410"/>
                  </a:lnTo>
                  <a:lnTo>
                    <a:pt x="544" y="388"/>
                  </a:lnTo>
                  <a:lnTo>
                    <a:pt x="556" y="367"/>
                  </a:lnTo>
                  <a:lnTo>
                    <a:pt x="569" y="349"/>
                  </a:lnTo>
                  <a:lnTo>
                    <a:pt x="582" y="331"/>
                  </a:lnTo>
                  <a:lnTo>
                    <a:pt x="595" y="315"/>
                  </a:lnTo>
                  <a:lnTo>
                    <a:pt x="608" y="300"/>
                  </a:lnTo>
                  <a:lnTo>
                    <a:pt x="622" y="286"/>
                  </a:lnTo>
                  <a:lnTo>
                    <a:pt x="637" y="274"/>
                  </a:lnTo>
                  <a:lnTo>
                    <a:pt x="651" y="263"/>
                  </a:lnTo>
                  <a:lnTo>
                    <a:pt x="666" y="253"/>
                  </a:lnTo>
                  <a:lnTo>
                    <a:pt x="683" y="245"/>
                  </a:lnTo>
                  <a:lnTo>
                    <a:pt x="699" y="236"/>
                  </a:lnTo>
                  <a:lnTo>
                    <a:pt x="716" y="230"/>
                  </a:lnTo>
                  <a:lnTo>
                    <a:pt x="734" y="225"/>
                  </a:lnTo>
                  <a:lnTo>
                    <a:pt x="752" y="221"/>
                  </a:lnTo>
                  <a:lnTo>
                    <a:pt x="770" y="219"/>
                  </a:lnTo>
                  <a:lnTo>
                    <a:pt x="790" y="217"/>
                  </a:lnTo>
                  <a:lnTo>
                    <a:pt x="810" y="216"/>
                  </a:lnTo>
                  <a:lnTo>
                    <a:pt x="827" y="217"/>
                  </a:lnTo>
                  <a:lnTo>
                    <a:pt x="845" y="218"/>
                  </a:lnTo>
                  <a:lnTo>
                    <a:pt x="862" y="221"/>
                  </a:lnTo>
                  <a:lnTo>
                    <a:pt x="878" y="224"/>
                  </a:lnTo>
                  <a:lnTo>
                    <a:pt x="895" y="228"/>
                  </a:lnTo>
                  <a:lnTo>
                    <a:pt x="910" y="233"/>
                  </a:lnTo>
                  <a:lnTo>
                    <a:pt x="925" y="240"/>
                  </a:lnTo>
                  <a:lnTo>
                    <a:pt x="941" y="248"/>
                  </a:lnTo>
                  <a:lnTo>
                    <a:pt x="955" y="256"/>
                  </a:lnTo>
                  <a:lnTo>
                    <a:pt x="969" y="265"/>
                  </a:lnTo>
                  <a:lnTo>
                    <a:pt x="982" y="275"/>
                  </a:lnTo>
                  <a:lnTo>
                    <a:pt x="996" y="286"/>
                  </a:lnTo>
                  <a:lnTo>
                    <a:pt x="1009" y="300"/>
                  </a:lnTo>
                  <a:lnTo>
                    <a:pt x="1022" y="313"/>
                  </a:lnTo>
                  <a:lnTo>
                    <a:pt x="1034" y="327"/>
                  </a:lnTo>
                  <a:lnTo>
                    <a:pt x="1048" y="343"/>
                  </a:lnTo>
                  <a:lnTo>
                    <a:pt x="1060" y="361"/>
                  </a:lnTo>
                  <a:lnTo>
                    <a:pt x="1073" y="380"/>
                  </a:lnTo>
                  <a:lnTo>
                    <a:pt x="1085" y="402"/>
                  </a:lnTo>
                  <a:lnTo>
                    <a:pt x="1098" y="424"/>
                  </a:lnTo>
                  <a:lnTo>
                    <a:pt x="1110" y="448"/>
                  </a:lnTo>
                  <a:lnTo>
                    <a:pt x="1121" y="472"/>
                  </a:lnTo>
                  <a:lnTo>
                    <a:pt x="1133" y="499"/>
                  </a:lnTo>
                  <a:lnTo>
                    <a:pt x="1143" y="525"/>
                  </a:lnTo>
                  <a:lnTo>
                    <a:pt x="1155" y="554"/>
                  </a:lnTo>
                  <a:lnTo>
                    <a:pt x="1165" y="585"/>
                  </a:lnTo>
                  <a:lnTo>
                    <a:pt x="1175" y="615"/>
                  </a:lnTo>
                  <a:lnTo>
                    <a:pt x="1184" y="647"/>
                  </a:lnTo>
                  <a:lnTo>
                    <a:pt x="1193" y="681"/>
                  </a:lnTo>
                  <a:lnTo>
                    <a:pt x="1203" y="715"/>
                  </a:lnTo>
                  <a:lnTo>
                    <a:pt x="1212" y="750"/>
                  </a:lnTo>
                  <a:lnTo>
                    <a:pt x="1220" y="787"/>
                  </a:lnTo>
                  <a:lnTo>
                    <a:pt x="1210" y="836"/>
                  </a:lnTo>
                  <a:lnTo>
                    <a:pt x="1200" y="882"/>
                  </a:lnTo>
                  <a:lnTo>
                    <a:pt x="1189" y="926"/>
                  </a:lnTo>
                  <a:lnTo>
                    <a:pt x="1179" y="967"/>
                  </a:lnTo>
                  <a:lnTo>
                    <a:pt x="1169" y="1007"/>
                  </a:lnTo>
                  <a:lnTo>
                    <a:pt x="1159" y="1044"/>
                  </a:lnTo>
                  <a:lnTo>
                    <a:pt x="1149" y="1080"/>
                  </a:lnTo>
                  <a:lnTo>
                    <a:pt x="1138" y="1112"/>
                  </a:lnTo>
                  <a:lnTo>
                    <a:pt x="1128" y="1143"/>
                  </a:lnTo>
                  <a:lnTo>
                    <a:pt x="1118" y="1173"/>
                  </a:lnTo>
                  <a:lnTo>
                    <a:pt x="1107" y="1199"/>
                  </a:lnTo>
                  <a:lnTo>
                    <a:pt x="1097" y="1225"/>
                  </a:lnTo>
                  <a:lnTo>
                    <a:pt x="1085" y="1248"/>
                  </a:lnTo>
                  <a:lnTo>
                    <a:pt x="1074" y="1270"/>
                  </a:lnTo>
                  <a:lnTo>
                    <a:pt x="1062" y="1289"/>
                  </a:lnTo>
                  <a:lnTo>
                    <a:pt x="1051" y="130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8" name="Freeform 7"/>
            <p:cNvSpPr>
              <a:spLocks noEditPoints="1"/>
            </p:cNvSpPr>
            <p:nvPr userDrawn="1"/>
          </p:nvSpPr>
          <p:spPr bwMode="auto">
            <a:xfrm>
              <a:off x="2703506" y="2387592"/>
              <a:ext cx="441323" cy="425429"/>
            </a:xfrm>
            <a:custGeom>
              <a:avLst/>
              <a:gdLst>
                <a:gd name="T0" fmla="*/ 2147483647 w 860"/>
                <a:gd name="T1" fmla="*/ 2147483647 h 826"/>
                <a:gd name="T2" fmla="*/ 2147483647 w 860"/>
                <a:gd name="T3" fmla="*/ 2147483647 h 826"/>
                <a:gd name="T4" fmla="*/ 2147483647 w 860"/>
                <a:gd name="T5" fmla="*/ 2147483647 h 826"/>
                <a:gd name="T6" fmla="*/ 2147483647 w 860"/>
                <a:gd name="T7" fmla="*/ 2147483647 h 826"/>
                <a:gd name="T8" fmla="*/ 2147483647 w 860"/>
                <a:gd name="T9" fmla="*/ 2147483647 h 826"/>
                <a:gd name="T10" fmla="*/ 2147483647 w 860"/>
                <a:gd name="T11" fmla="*/ 2147483647 h 826"/>
                <a:gd name="T12" fmla="*/ 2147483647 w 860"/>
                <a:gd name="T13" fmla="*/ 2147483647 h 826"/>
                <a:gd name="T14" fmla="*/ 2147483647 w 860"/>
                <a:gd name="T15" fmla="*/ 2147483647 h 826"/>
                <a:gd name="T16" fmla="*/ 2147483647 w 860"/>
                <a:gd name="T17" fmla="*/ 2147483647 h 826"/>
                <a:gd name="T18" fmla="*/ 2147483647 w 860"/>
                <a:gd name="T19" fmla="*/ 2147483647 h 826"/>
                <a:gd name="T20" fmla="*/ 2147483647 w 860"/>
                <a:gd name="T21" fmla="*/ 2147483647 h 826"/>
                <a:gd name="T22" fmla="*/ 2147483647 w 860"/>
                <a:gd name="T23" fmla="*/ 2147483647 h 826"/>
                <a:gd name="T24" fmla="*/ 2147483647 w 860"/>
                <a:gd name="T25" fmla="*/ 2147483647 h 826"/>
                <a:gd name="T26" fmla="*/ 2147483647 w 860"/>
                <a:gd name="T27" fmla="*/ 0 h 826"/>
                <a:gd name="T28" fmla="*/ 2147483647 w 860"/>
                <a:gd name="T29" fmla="*/ 0 h 826"/>
                <a:gd name="T30" fmla="*/ 2147483647 w 860"/>
                <a:gd name="T31" fmla="*/ 2147483647 h 826"/>
                <a:gd name="T32" fmla="*/ 2147483647 w 860"/>
                <a:gd name="T33" fmla="*/ 2147483647 h 826"/>
                <a:gd name="T34" fmla="*/ 2147483647 w 860"/>
                <a:gd name="T35" fmla="*/ 2147483647 h 826"/>
                <a:gd name="T36" fmla="*/ 2147483647 w 860"/>
                <a:gd name="T37" fmla="*/ 2147483647 h 826"/>
                <a:gd name="T38" fmla="*/ 2147483647 w 860"/>
                <a:gd name="T39" fmla="*/ 2147483647 h 826"/>
                <a:gd name="T40" fmla="*/ 2147483647 w 860"/>
                <a:gd name="T41" fmla="*/ 2147483647 h 826"/>
                <a:gd name="T42" fmla="*/ 2147483647 w 860"/>
                <a:gd name="T43" fmla="*/ 2147483647 h 826"/>
                <a:gd name="T44" fmla="*/ 2147483647 w 860"/>
                <a:gd name="T45" fmla="*/ 2147483647 h 826"/>
                <a:gd name="T46" fmla="*/ 2147483647 w 860"/>
                <a:gd name="T47" fmla="*/ 2147483647 h 826"/>
                <a:gd name="T48" fmla="*/ 2147483647 w 860"/>
                <a:gd name="T49" fmla="*/ 2147483647 h 826"/>
                <a:gd name="T50" fmla="*/ 2147483647 w 860"/>
                <a:gd name="T51" fmla="*/ 2147483647 h 826"/>
                <a:gd name="T52" fmla="*/ 2147483647 w 860"/>
                <a:gd name="T53" fmla="*/ 2147483647 h 826"/>
                <a:gd name="T54" fmla="*/ 2147483647 w 860"/>
                <a:gd name="T55" fmla="*/ 2147483647 h 826"/>
                <a:gd name="T56" fmla="*/ 0 w 860"/>
                <a:gd name="T57" fmla="*/ 2147483647 h 826"/>
                <a:gd name="T58" fmla="*/ 2147483647 w 860"/>
                <a:gd name="T59" fmla="*/ 2147483647 h 826"/>
                <a:gd name="T60" fmla="*/ 2147483647 w 860"/>
                <a:gd name="T61" fmla="*/ 2147483647 h 826"/>
                <a:gd name="T62" fmla="*/ 2147483647 w 860"/>
                <a:gd name="T63" fmla="*/ 2147483647 h 826"/>
                <a:gd name="T64" fmla="*/ 2147483647 w 860"/>
                <a:gd name="T65" fmla="*/ 2147483647 h 826"/>
                <a:gd name="T66" fmla="*/ 2147483647 w 860"/>
                <a:gd name="T67" fmla="*/ 2147483647 h 826"/>
                <a:gd name="T68" fmla="*/ 2147483647 w 860"/>
                <a:gd name="T69" fmla="*/ 2147483647 h 826"/>
                <a:gd name="T70" fmla="*/ 2147483647 w 860"/>
                <a:gd name="T71" fmla="*/ 2147483647 h 826"/>
                <a:gd name="T72" fmla="*/ 2147483647 w 860"/>
                <a:gd name="T73" fmla="*/ 2147483647 h 826"/>
                <a:gd name="T74" fmla="*/ 2147483647 w 860"/>
                <a:gd name="T75" fmla="*/ 2147483647 h 826"/>
                <a:gd name="T76" fmla="*/ 2147483647 w 860"/>
                <a:gd name="T77" fmla="*/ 2147483647 h 826"/>
                <a:gd name="T78" fmla="*/ 2147483647 w 860"/>
                <a:gd name="T79" fmla="*/ 2147483647 h 826"/>
                <a:gd name="T80" fmla="*/ 2147483647 w 860"/>
                <a:gd name="T81" fmla="*/ 2147483647 h 826"/>
                <a:gd name="T82" fmla="*/ 2147483647 w 860"/>
                <a:gd name="T83" fmla="*/ 2147483647 h 826"/>
                <a:gd name="T84" fmla="*/ 2147483647 w 860"/>
                <a:gd name="T85" fmla="*/ 2147483647 h 826"/>
                <a:gd name="T86" fmla="*/ 2147483647 w 860"/>
                <a:gd name="T87" fmla="*/ 2147483647 h 826"/>
                <a:gd name="T88" fmla="*/ 2147483647 w 860"/>
                <a:gd name="T89" fmla="*/ 2147483647 h 826"/>
                <a:gd name="T90" fmla="*/ 2147483647 w 860"/>
                <a:gd name="T91" fmla="*/ 2147483647 h 826"/>
                <a:gd name="T92" fmla="*/ 2147483647 w 860"/>
                <a:gd name="T93" fmla="*/ 2147483647 h 826"/>
                <a:gd name="T94" fmla="*/ 2147483647 w 860"/>
                <a:gd name="T95" fmla="*/ 2147483647 h 826"/>
                <a:gd name="T96" fmla="*/ 2147483647 w 860"/>
                <a:gd name="T97" fmla="*/ 2147483647 h 826"/>
                <a:gd name="T98" fmla="*/ 2147483647 w 860"/>
                <a:gd name="T99" fmla="*/ 2147483647 h 826"/>
                <a:gd name="T100" fmla="*/ 2147483647 w 860"/>
                <a:gd name="T101" fmla="*/ 2147483647 h 826"/>
                <a:gd name="T102" fmla="*/ 2147483647 w 860"/>
                <a:gd name="T103" fmla="*/ 2147483647 h 826"/>
                <a:gd name="T104" fmla="*/ 2147483647 w 860"/>
                <a:gd name="T105" fmla="*/ 2147483647 h 826"/>
                <a:gd name="T106" fmla="*/ 2147483647 w 860"/>
                <a:gd name="T107" fmla="*/ 2147483647 h 826"/>
                <a:gd name="T108" fmla="*/ 2147483647 w 860"/>
                <a:gd name="T109" fmla="*/ 2147483647 h 826"/>
                <a:gd name="T110" fmla="*/ 2147483647 w 860"/>
                <a:gd name="T111" fmla="*/ 2147483647 h 826"/>
                <a:gd name="T112" fmla="*/ 2147483647 w 860"/>
                <a:gd name="T113" fmla="*/ 2147483647 h 826"/>
                <a:gd name="T114" fmla="*/ 2147483647 w 860"/>
                <a:gd name="T115" fmla="*/ 2147483647 h 826"/>
                <a:gd name="T116" fmla="*/ 2147483647 w 860"/>
                <a:gd name="T117" fmla="*/ 2147483647 h 826"/>
                <a:gd name="T118" fmla="*/ 2147483647 w 860"/>
                <a:gd name="T119" fmla="*/ 2147483647 h 82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60" h="826">
                  <a:moveTo>
                    <a:pt x="727" y="226"/>
                  </a:moveTo>
                  <a:lnTo>
                    <a:pt x="721" y="201"/>
                  </a:lnTo>
                  <a:lnTo>
                    <a:pt x="713" y="178"/>
                  </a:lnTo>
                  <a:lnTo>
                    <a:pt x="704" y="156"/>
                  </a:lnTo>
                  <a:lnTo>
                    <a:pt x="694" y="134"/>
                  </a:lnTo>
                  <a:lnTo>
                    <a:pt x="688" y="124"/>
                  </a:lnTo>
                  <a:lnTo>
                    <a:pt x="682" y="115"/>
                  </a:lnTo>
                  <a:lnTo>
                    <a:pt x="675" y="106"/>
                  </a:lnTo>
                  <a:lnTo>
                    <a:pt x="668" y="96"/>
                  </a:lnTo>
                  <a:lnTo>
                    <a:pt x="661" y="87"/>
                  </a:lnTo>
                  <a:lnTo>
                    <a:pt x="653" y="79"/>
                  </a:lnTo>
                  <a:lnTo>
                    <a:pt x="645" y="71"/>
                  </a:lnTo>
                  <a:lnTo>
                    <a:pt x="636" y="64"/>
                  </a:lnTo>
                  <a:lnTo>
                    <a:pt x="627" y="55"/>
                  </a:lnTo>
                  <a:lnTo>
                    <a:pt x="617" y="49"/>
                  </a:lnTo>
                  <a:lnTo>
                    <a:pt x="608" y="42"/>
                  </a:lnTo>
                  <a:lnTo>
                    <a:pt x="597" y="36"/>
                  </a:lnTo>
                  <a:lnTo>
                    <a:pt x="585" y="31"/>
                  </a:lnTo>
                  <a:lnTo>
                    <a:pt x="574" y="26"/>
                  </a:lnTo>
                  <a:lnTo>
                    <a:pt x="562" y="21"/>
                  </a:lnTo>
                  <a:lnTo>
                    <a:pt x="550" y="17"/>
                  </a:lnTo>
                  <a:lnTo>
                    <a:pt x="537" y="13"/>
                  </a:lnTo>
                  <a:lnTo>
                    <a:pt x="523" y="10"/>
                  </a:lnTo>
                  <a:lnTo>
                    <a:pt x="509" y="6"/>
                  </a:lnTo>
                  <a:lnTo>
                    <a:pt x="495" y="4"/>
                  </a:lnTo>
                  <a:lnTo>
                    <a:pt x="479" y="2"/>
                  </a:lnTo>
                  <a:lnTo>
                    <a:pt x="463" y="1"/>
                  </a:lnTo>
                  <a:lnTo>
                    <a:pt x="447" y="0"/>
                  </a:lnTo>
                  <a:lnTo>
                    <a:pt x="431" y="0"/>
                  </a:lnTo>
                  <a:lnTo>
                    <a:pt x="414" y="0"/>
                  </a:lnTo>
                  <a:lnTo>
                    <a:pt x="399" y="1"/>
                  </a:lnTo>
                  <a:lnTo>
                    <a:pt x="384" y="2"/>
                  </a:lnTo>
                  <a:lnTo>
                    <a:pt x="369" y="4"/>
                  </a:lnTo>
                  <a:lnTo>
                    <a:pt x="355" y="6"/>
                  </a:lnTo>
                  <a:lnTo>
                    <a:pt x="342" y="10"/>
                  </a:lnTo>
                  <a:lnTo>
                    <a:pt x="329" y="13"/>
                  </a:lnTo>
                  <a:lnTo>
                    <a:pt x="315" y="17"/>
                  </a:lnTo>
                  <a:lnTo>
                    <a:pt x="303" y="21"/>
                  </a:lnTo>
                  <a:lnTo>
                    <a:pt x="291" y="26"/>
                  </a:lnTo>
                  <a:lnTo>
                    <a:pt x="280" y="31"/>
                  </a:lnTo>
                  <a:lnTo>
                    <a:pt x="268" y="36"/>
                  </a:lnTo>
                  <a:lnTo>
                    <a:pt x="258" y="42"/>
                  </a:lnTo>
                  <a:lnTo>
                    <a:pt x="248" y="49"/>
                  </a:lnTo>
                  <a:lnTo>
                    <a:pt x="238" y="55"/>
                  </a:lnTo>
                  <a:lnTo>
                    <a:pt x="229" y="64"/>
                  </a:lnTo>
                  <a:lnTo>
                    <a:pt x="220" y="71"/>
                  </a:lnTo>
                  <a:lnTo>
                    <a:pt x="211" y="79"/>
                  </a:lnTo>
                  <a:lnTo>
                    <a:pt x="203" y="87"/>
                  </a:lnTo>
                  <a:lnTo>
                    <a:pt x="195" y="96"/>
                  </a:lnTo>
                  <a:lnTo>
                    <a:pt x="188" y="106"/>
                  </a:lnTo>
                  <a:lnTo>
                    <a:pt x="181" y="115"/>
                  </a:lnTo>
                  <a:lnTo>
                    <a:pt x="175" y="124"/>
                  </a:lnTo>
                  <a:lnTo>
                    <a:pt x="169" y="134"/>
                  </a:lnTo>
                  <a:lnTo>
                    <a:pt x="157" y="156"/>
                  </a:lnTo>
                  <a:lnTo>
                    <a:pt x="148" y="178"/>
                  </a:lnTo>
                  <a:lnTo>
                    <a:pt x="140" y="201"/>
                  </a:lnTo>
                  <a:lnTo>
                    <a:pt x="134" y="226"/>
                  </a:lnTo>
                  <a:lnTo>
                    <a:pt x="0" y="826"/>
                  </a:lnTo>
                  <a:lnTo>
                    <a:pt x="143" y="826"/>
                  </a:lnTo>
                  <a:lnTo>
                    <a:pt x="149" y="826"/>
                  </a:lnTo>
                  <a:lnTo>
                    <a:pt x="155" y="825"/>
                  </a:lnTo>
                  <a:lnTo>
                    <a:pt x="161" y="823"/>
                  </a:lnTo>
                  <a:lnTo>
                    <a:pt x="168" y="821"/>
                  </a:lnTo>
                  <a:lnTo>
                    <a:pt x="179" y="816"/>
                  </a:lnTo>
                  <a:lnTo>
                    <a:pt x="189" y="809"/>
                  </a:lnTo>
                  <a:lnTo>
                    <a:pt x="198" y="801"/>
                  </a:lnTo>
                  <a:lnTo>
                    <a:pt x="205" y="791"/>
                  </a:lnTo>
                  <a:lnTo>
                    <a:pt x="208" y="785"/>
                  </a:lnTo>
                  <a:lnTo>
                    <a:pt x="211" y="780"/>
                  </a:lnTo>
                  <a:lnTo>
                    <a:pt x="213" y="774"/>
                  </a:lnTo>
                  <a:lnTo>
                    <a:pt x="214" y="768"/>
                  </a:lnTo>
                  <a:lnTo>
                    <a:pt x="242" y="647"/>
                  </a:lnTo>
                  <a:lnTo>
                    <a:pt x="619" y="647"/>
                  </a:lnTo>
                  <a:lnTo>
                    <a:pt x="646" y="768"/>
                  </a:lnTo>
                  <a:lnTo>
                    <a:pt x="648" y="774"/>
                  </a:lnTo>
                  <a:lnTo>
                    <a:pt x="650" y="780"/>
                  </a:lnTo>
                  <a:lnTo>
                    <a:pt x="653" y="785"/>
                  </a:lnTo>
                  <a:lnTo>
                    <a:pt x="656" y="791"/>
                  </a:lnTo>
                  <a:lnTo>
                    <a:pt x="663" y="801"/>
                  </a:lnTo>
                  <a:lnTo>
                    <a:pt x="672" y="809"/>
                  </a:lnTo>
                  <a:lnTo>
                    <a:pt x="682" y="816"/>
                  </a:lnTo>
                  <a:lnTo>
                    <a:pt x="694" y="821"/>
                  </a:lnTo>
                  <a:lnTo>
                    <a:pt x="700" y="823"/>
                  </a:lnTo>
                  <a:lnTo>
                    <a:pt x="706" y="825"/>
                  </a:lnTo>
                  <a:lnTo>
                    <a:pt x="712" y="826"/>
                  </a:lnTo>
                  <a:lnTo>
                    <a:pt x="718" y="826"/>
                  </a:lnTo>
                  <a:lnTo>
                    <a:pt x="860" y="826"/>
                  </a:lnTo>
                  <a:lnTo>
                    <a:pt x="727" y="226"/>
                  </a:lnTo>
                  <a:close/>
                  <a:moveTo>
                    <a:pt x="279" y="477"/>
                  </a:moveTo>
                  <a:lnTo>
                    <a:pt x="326" y="265"/>
                  </a:lnTo>
                  <a:lnTo>
                    <a:pt x="330" y="250"/>
                  </a:lnTo>
                  <a:lnTo>
                    <a:pt x="336" y="236"/>
                  </a:lnTo>
                  <a:lnTo>
                    <a:pt x="340" y="229"/>
                  </a:lnTo>
                  <a:lnTo>
                    <a:pt x="344" y="222"/>
                  </a:lnTo>
                  <a:lnTo>
                    <a:pt x="349" y="215"/>
                  </a:lnTo>
                  <a:lnTo>
                    <a:pt x="355" y="208"/>
                  </a:lnTo>
                  <a:lnTo>
                    <a:pt x="361" y="201"/>
                  </a:lnTo>
                  <a:lnTo>
                    <a:pt x="368" y="195"/>
                  </a:lnTo>
                  <a:lnTo>
                    <a:pt x="377" y="190"/>
                  </a:lnTo>
                  <a:lnTo>
                    <a:pt x="386" y="186"/>
                  </a:lnTo>
                  <a:lnTo>
                    <a:pt x="395" y="182"/>
                  </a:lnTo>
                  <a:lnTo>
                    <a:pt x="406" y="180"/>
                  </a:lnTo>
                  <a:lnTo>
                    <a:pt x="417" y="178"/>
                  </a:lnTo>
                  <a:lnTo>
                    <a:pt x="431" y="177"/>
                  </a:lnTo>
                  <a:lnTo>
                    <a:pt x="443" y="178"/>
                  </a:lnTo>
                  <a:lnTo>
                    <a:pt x="455" y="180"/>
                  </a:lnTo>
                  <a:lnTo>
                    <a:pt x="465" y="182"/>
                  </a:lnTo>
                  <a:lnTo>
                    <a:pt x="475" y="186"/>
                  </a:lnTo>
                  <a:lnTo>
                    <a:pt x="485" y="190"/>
                  </a:lnTo>
                  <a:lnTo>
                    <a:pt x="493" y="195"/>
                  </a:lnTo>
                  <a:lnTo>
                    <a:pt x="500" y="201"/>
                  </a:lnTo>
                  <a:lnTo>
                    <a:pt x="506" y="208"/>
                  </a:lnTo>
                  <a:lnTo>
                    <a:pt x="512" y="215"/>
                  </a:lnTo>
                  <a:lnTo>
                    <a:pt x="517" y="222"/>
                  </a:lnTo>
                  <a:lnTo>
                    <a:pt x="521" y="229"/>
                  </a:lnTo>
                  <a:lnTo>
                    <a:pt x="525" y="236"/>
                  </a:lnTo>
                  <a:lnTo>
                    <a:pt x="531" y="250"/>
                  </a:lnTo>
                  <a:lnTo>
                    <a:pt x="535" y="265"/>
                  </a:lnTo>
                  <a:lnTo>
                    <a:pt x="581" y="477"/>
                  </a:lnTo>
                  <a:lnTo>
                    <a:pt x="279" y="477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3168641" y="2398705"/>
              <a:ext cx="420686" cy="414317"/>
            </a:xfrm>
            <a:custGeom>
              <a:avLst/>
              <a:gdLst>
                <a:gd name="T0" fmla="*/ 2147483647 w 819"/>
                <a:gd name="T1" fmla="*/ 2147483647 h 806"/>
                <a:gd name="T2" fmla="*/ 2147483647 w 819"/>
                <a:gd name="T3" fmla="*/ 2147483647 h 806"/>
                <a:gd name="T4" fmla="*/ 2147483647 w 819"/>
                <a:gd name="T5" fmla="*/ 0 h 806"/>
                <a:gd name="T6" fmla="*/ 2147483647 w 819"/>
                <a:gd name="T7" fmla="*/ 2147483647 h 806"/>
                <a:gd name="T8" fmla="*/ 2147483647 w 819"/>
                <a:gd name="T9" fmla="*/ 2147483647 h 806"/>
                <a:gd name="T10" fmla="*/ 2147483647 w 819"/>
                <a:gd name="T11" fmla="*/ 2147483647 h 806"/>
                <a:gd name="T12" fmla="*/ 2147483647 w 819"/>
                <a:gd name="T13" fmla="*/ 2147483647 h 806"/>
                <a:gd name="T14" fmla="*/ 2147483647 w 819"/>
                <a:gd name="T15" fmla="*/ 2147483647 h 806"/>
                <a:gd name="T16" fmla="*/ 2147483647 w 819"/>
                <a:gd name="T17" fmla="*/ 2147483647 h 806"/>
                <a:gd name="T18" fmla="*/ 2147483647 w 819"/>
                <a:gd name="T19" fmla="*/ 2147483647 h 806"/>
                <a:gd name="T20" fmla="*/ 2147483647 w 819"/>
                <a:gd name="T21" fmla="*/ 2147483647 h 806"/>
                <a:gd name="T22" fmla="*/ 2147483647 w 819"/>
                <a:gd name="T23" fmla="*/ 2147483647 h 806"/>
                <a:gd name="T24" fmla="*/ 2147483647 w 819"/>
                <a:gd name="T25" fmla="*/ 2147483647 h 806"/>
                <a:gd name="T26" fmla="*/ 2147483647 w 819"/>
                <a:gd name="T27" fmla="*/ 2147483647 h 806"/>
                <a:gd name="T28" fmla="*/ 2147483647 w 819"/>
                <a:gd name="T29" fmla="*/ 2147483647 h 806"/>
                <a:gd name="T30" fmla="*/ 2147483647 w 819"/>
                <a:gd name="T31" fmla="*/ 2147483647 h 806"/>
                <a:gd name="T32" fmla="*/ 2147483647 w 819"/>
                <a:gd name="T33" fmla="*/ 2147483647 h 806"/>
                <a:gd name="T34" fmla="*/ 2147483647 w 819"/>
                <a:gd name="T35" fmla="*/ 2147483647 h 806"/>
                <a:gd name="T36" fmla="*/ 2147483647 w 819"/>
                <a:gd name="T37" fmla="*/ 2147483647 h 806"/>
                <a:gd name="T38" fmla="*/ 0 w 819"/>
                <a:gd name="T39" fmla="*/ 2147483647 h 806"/>
                <a:gd name="T40" fmla="*/ 2147483647 w 819"/>
                <a:gd name="T41" fmla="*/ 2147483647 h 806"/>
                <a:gd name="T42" fmla="*/ 2147483647 w 819"/>
                <a:gd name="T43" fmla="*/ 2147483647 h 806"/>
                <a:gd name="T44" fmla="*/ 2147483647 w 819"/>
                <a:gd name="T45" fmla="*/ 2147483647 h 806"/>
                <a:gd name="T46" fmla="*/ 2147483647 w 819"/>
                <a:gd name="T47" fmla="*/ 2147483647 h 806"/>
                <a:gd name="T48" fmla="*/ 2147483647 w 819"/>
                <a:gd name="T49" fmla="*/ 2147483647 h 806"/>
                <a:gd name="T50" fmla="*/ 2147483647 w 819"/>
                <a:gd name="T51" fmla="*/ 2147483647 h 806"/>
                <a:gd name="T52" fmla="*/ 2147483647 w 819"/>
                <a:gd name="T53" fmla="*/ 2147483647 h 806"/>
                <a:gd name="T54" fmla="*/ 2147483647 w 819"/>
                <a:gd name="T55" fmla="*/ 2147483647 h 806"/>
                <a:gd name="T56" fmla="*/ 2147483647 w 819"/>
                <a:gd name="T57" fmla="*/ 2147483647 h 806"/>
                <a:gd name="T58" fmla="*/ 2147483647 w 819"/>
                <a:gd name="T59" fmla="*/ 2147483647 h 806"/>
                <a:gd name="T60" fmla="*/ 2147483647 w 819"/>
                <a:gd name="T61" fmla="*/ 2147483647 h 806"/>
                <a:gd name="T62" fmla="*/ 2147483647 w 819"/>
                <a:gd name="T63" fmla="*/ 2147483647 h 806"/>
                <a:gd name="T64" fmla="*/ 2147483647 w 819"/>
                <a:gd name="T65" fmla="*/ 2147483647 h 806"/>
                <a:gd name="T66" fmla="*/ 2147483647 w 819"/>
                <a:gd name="T67" fmla="*/ 2147483647 h 806"/>
                <a:gd name="T68" fmla="*/ 2147483647 w 819"/>
                <a:gd name="T69" fmla="*/ 2147483647 h 806"/>
                <a:gd name="T70" fmla="*/ 2147483647 w 819"/>
                <a:gd name="T71" fmla="*/ 2147483647 h 806"/>
                <a:gd name="T72" fmla="*/ 2147483647 w 819"/>
                <a:gd name="T73" fmla="*/ 2147483647 h 8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819" h="806">
                  <a:moveTo>
                    <a:pt x="304" y="180"/>
                  </a:moveTo>
                  <a:lnTo>
                    <a:pt x="622" y="180"/>
                  </a:lnTo>
                  <a:lnTo>
                    <a:pt x="622" y="806"/>
                  </a:lnTo>
                  <a:lnTo>
                    <a:pt x="819" y="806"/>
                  </a:lnTo>
                  <a:lnTo>
                    <a:pt x="819" y="0"/>
                  </a:lnTo>
                  <a:lnTo>
                    <a:pt x="226" y="0"/>
                  </a:lnTo>
                  <a:lnTo>
                    <a:pt x="215" y="1"/>
                  </a:lnTo>
                  <a:lnTo>
                    <a:pt x="202" y="2"/>
                  </a:lnTo>
                  <a:lnTo>
                    <a:pt x="191" y="5"/>
                  </a:lnTo>
                  <a:lnTo>
                    <a:pt x="180" y="9"/>
                  </a:lnTo>
                  <a:lnTo>
                    <a:pt x="170" y="14"/>
                  </a:lnTo>
                  <a:lnTo>
                    <a:pt x="161" y="20"/>
                  </a:lnTo>
                  <a:lnTo>
                    <a:pt x="151" y="27"/>
                  </a:lnTo>
                  <a:lnTo>
                    <a:pt x="143" y="34"/>
                  </a:lnTo>
                  <a:lnTo>
                    <a:pt x="135" y="43"/>
                  </a:lnTo>
                  <a:lnTo>
                    <a:pt x="128" y="52"/>
                  </a:lnTo>
                  <a:lnTo>
                    <a:pt x="123" y="62"/>
                  </a:lnTo>
                  <a:lnTo>
                    <a:pt x="118" y="72"/>
                  </a:lnTo>
                  <a:lnTo>
                    <a:pt x="114" y="82"/>
                  </a:lnTo>
                  <a:lnTo>
                    <a:pt x="111" y="94"/>
                  </a:lnTo>
                  <a:lnTo>
                    <a:pt x="109" y="106"/>
                  </a:lnTo>
                  <a:lnTo>
                    <a:pt x="109" y="118"/>
                  </a:lnTo>
                  <a:lnTo>
                    <a:pt x="109" y="526"/>
                  </a:lnTo>
                  <a:lnTo>
                    <a:pt x="108" y="536"/>
                  </a:lnTo>
                  <a:lnTo>
                    <a:pt x="107" y="545"/>
                  </a:lnTo>
                  <a:lnTo>
                    <a:pt x="106" y="554"/>
                  </a:lnTo>
                  <a:lnTo>
                    <a:pt x="104" y="562"/>
                  </a:lnTo>
                  <a:lnTo>
                    <a:pt x="102" y="570"/>
                  </a:lnTo>
                  <a:lnTo>
                    <a:pt x="98" y="578"/>
                  </a:lnTo>
                  <a:lnTo>
                    <a:pt x="94" y="585"/>
                  </a:lnTo>
                  <a:lnTo>
                    <a:pt x="90" y="592"/>
                  </a:lnTo>
                  <a:lnTo>
                    <a:pt x="85" y="597"/>
                  </a:lnTo>
                  <a:lnTo>
                    <a:pt x="80" y="603"/>
                  </a:lnTo>
                  <a:lnTo>
                    <a:pt x="75" y="608"/>
                  </a:lnTo>
                  <a:lnTo>
                    <a:pt x="69" y="612"/>
                  </a:lnTo>
                  <a:lnTo>
                    <a:pt x="62" y="615"/>
                  </a:lnTo>
                  <a:lnTo>
                    <a:pt x="55" y="618"/>
                  </a:lnTo>
                  <a:lnTo>
                    <a:pt x="48" y="622"/>
                  </a:lnTo>
                  <a:lnTo>
                    <a:pt x="39" y="624"/>
                  </a:lnTo>
                  <a:lnTo>
                    <a:pt x="0" y="633"/>
                  </a:lnTo>
                  <a:lnTo>
                    <a:pt x="35" y="806"/>
                  </a:lnTo>
                  <a:lnTo>
                    <a:pt x="73" y="806"/>
                  </a:lnTo>
                  <a:lnTo>
                    <a:pt x="85" y="806"/>
                  </a:lnTo>
                  <a:lnTo>
                    <a:pt x="97" y="805"/>
                  </a:lnTo>
                  <a:lnTo>
                    <a:pt x="110" y="803"/>
                  </a:lnTo>
                  <a:lnTo>
                    <a:pt x="122" y="801"/>
                  </a:lnTo>
                  <a:lnTo>
                    <a:pt x="133" y="799"/>
                  </a:lnTo>
                  <a:lnTo>
                    <a:pt x="144" y="796"/>
                  </a:lnTo>
                  <a:lnTo>
                    <a:pt x="156" y="792"/>
                  </a:lnTo>
                  <a:lnTo>
                    <a:pt x="166" y="788"/>
                  </a:lnTo>
                  <a:lnTo>
                    <a:pt x="176" y="783"/>
                  </a:lnTo>
                  <a:lnTo>
                    <a:pt x="186" y="778"/>
                  </a:lnTo>
                  <a:lnTo>
                    <a:pt x="196" y="772"/>
                  </a:lnTo>
                  <a:lnTo>
                    <a:pt x="206" y="765"/>
                  </a:lnTo>
                  <a:lnTo>
                    <a:pt x="215" y="758"/>
                  </a:lnTo>
                  <a:lnTo>
                    <a:pt x="223" y="751"/>
                  </a:lnTo>
                  <a:lnTo>
                    <a:pt x="232" y="743"/>
                  </a:lnTo>
                  <a:lnTo>
                    <a:pt x="239" y="735"/>
                  </a:lnTo>
                  <a:lnTo>
                    <a:pt x="247" y="726"/>
                  </a:lnTo>
                  <a:lnTo>
                    <a:pt x="254" y="716"/>
                  </a:lnTo>
                  <a:lnTo>
                    <a:pt x="261" y="706"/>
                  </a:lnTo>
                  <a:lnTo>
                    <a:pt x="267" y="696"/>
                  </a:lnTo>
                  <a:lnTo>
                    <a:pt x="273" y="685"/>
                  </a:lnTo>
                  <a:lnTo>
                    <a:pt x="278" y="674"/>
                  </a:lnTo>
                  <a:lnTo>
                    <a:pt x="283" y="662"/>
                  </a:lnTo>
                  <a:lnTo>
                    <a:pt x="287" y="650"/>
                  </a:lnTo>
                  <a:lnTo>
                    <a:pt x="291" y="637"/>
                  </a:lnTo>
                  <a:lnTo>
                    <a:pt x="295" y="624"/>
                  </a:lnTo>
                  <a:lnTo>
                    <a:pt x="298" y="610"/>
                  </a:lnTo>
                  <a:lnTo>
                    <a:pt x="300" y="596"/>
                  </a:lnTo>
                  <a:lnTo>
                    <a:pt x="302" y="582"/>
                  </a:lnTo>
                  <a:lnTo>
                    <a:pt x="303" y="566"/>
                  </a:lnTo>
                  <a:lnTo>
                    <a:pt x="304" y="551"/>
                  </a:lnTo>
                  <a:lnTo>
                    <a:pt x="304" y="536"/>
                  </a:lnTo>
                  <a:lnTo>
                    <a:pt x="304" y="180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10" name="Freeform 9"/>
            <p:cNvSpPr>
              <a:spLocks noEditPoints="1"/>
            </p:cNvSpPr>
            <p:nvPr userDrawn="1"/>
          </p:nvSpPr>
          <p:spPr bwMode="auto">
            <a:xfrm>
              <a:off x="4087800" y="2351082"/>
              <a:ext cx="581022" cy="511150"/>
            </a:xfrm>
            <a:custGeom>
              <a:avLst/>
              <a:gdLst>
                <a:gd name="T0" fmla="*/ 2147483647 w 1129"/>
                <a:gd name="T1" fmla="*/ 2147483647 h 998"/>
                <a:gd name="T2" fmla="*/ 2147483647 w 1129"/>
                <a:gd name="T3" fmla="*/ 2147483647 h 998"/>
                <a:gd name="T4" fmla="*/ 2147483647 w 1129"/>
                <a:gd name="T5" fmla="*/ 2147483647 h 998"/>
                <a:gd name="T6" fmla="*/ 2147483647 w 1129"/>
                <a:gd name="T7" fmla="*/ 2147483647 h 998"/>
                <a:gd name="T8" fmla="*/ 2147483647 w 1129"/>
                <a:gd name="T9" fmla="*/ 2147483647 h 998"/>
                <a:gd name="T10" fmla="*/ 2147483647 w 1129"/>
                <a:gd name="T11" fmla="*/ 2147483647 h 998"/>
                <a:gd name="T12" fmla="*/ 2147483647 w 1129"/>
                <a:gd name="T13" fmla="*/ 2147483647 h 998"/>
                <a:gd name="T14" fmla="*/ 2147483647 w 1129"/>
                <a:gd name="T15" fmla="*/ 2147483647 h 998"/>
                <a:gd name="T16" fmla="*/ 2147483647 w 1129"/>
                <a:gd name="T17" fmla="*/ 2147483647 h 998"/>
                <a:gd name="T18" fmla="*/ 2147483647 w 1129"/>
                <a:gd name="T19" fmla="*/ 2147483647 h 998"/>
                <a:gd name="T20" fmla="*/ 0 w 1129"/>
                <a:gd name="T21" fmla="*/ 2147483647 h 998"/>
                <a:gd name="T22" fmla="*/ 2147483647 w 1129"/>
                <a:gd name="T23" fmla="*/ 2147483647 h 998"/>
                <a:gd name="T24" fmla="*/ 2147483647 w 1129"/>
                <a:gd name="T25" fmla="*/ 2147483647 h 998"/>
                <a:gd name="T26" fmla="*/ 2147483647 w 1129"/>
                <a:gd name="T27" fmla="*/ 2147483647 h 998"/>
                <a:gd name="T28" fmla="*/ 2147483647 w 1129"/>
                <a:gd name="T29" fmla="*/ 2147483647 h 998"/>
                <a:gd name="T30" fmla="*/ 2147483647 w 1129"/>
                <a:gd name="T31" fmla="*/ 2147483647 h 998"/>
                <a:gd name="T32" fmla="*/ 2147483647 w 1129"/>
                <a:gd name="T33" fmla="*/ 2147483647 h 998"/>
                <a:gd name="T34" fmla="*/ 2147483647 w 1129"/>
                <a:gd name="T35" fmla="*/ 2147483647 h 998"/>
                <a:gd name="T36" fmla="*/ 2147483647 w 1129"/>
                <a:gd name="T37" fmla="*/ 2147483647 h 998"/>
                <a:gd name="T38" fmla="*/ 2147483647 w 1129"/>
                <a:gd name="T39" fmla="*/ 2147483647 h 998"/>
                <a:gd name="T40" fmla="*/ 2147483647 w 1129"/>
                <a:gd name="T41" fmla="*/ 2147483647 h 998"/>
                <a:gd name="T42" fmla="*/ 2147483647 w 1129"/>
                <a:gd name="T43" fmla="*/ 2147483647 h 998"/>
                <a:gd name="T44" fmla="*/ 2147483647 w 1129"/>
                <a:gd name="T45" fmla="*/ 2147483647 h 998"/>
                <a:gd name="T46" fmla="*/ 2147483647 w 1129"/>
                <a:gd name="T47" fmla="*/ 2147483647 h 998"/>
                <a:gd name="T48" fmla="*/ 2147483647 w 1129"/>
                <a:gd name="T49" fmla="*/ 2147483647 h 998"/>
                <a:gd name="T50" fmla="*/ 2147483647 w 1129"/>
                <a:gd name="T51" fmla="*/ 2147483647 h 998"/>
                <a:gd name="T52" fmla="*/ 2147483647 w 1129"/>
                <a:gd name="T53" fmla="*/ 2147483647 h 998"/>
                <a:gd name="T54" fmla="*/ 2147483647 w 1129"/>
                <a:gd name="T55" fmla="*/ 2147483647 h 998"/>
                <a:gd name="T56" fmla="*/ 2147483647 w 1129"/>
                <a:gd name="T57" fmla="*/ 2147483647 h 998"/>
                <a:gd name="T58" fmla="*/ 2147483647 w 1129"/>
                <a:gd name="T59" fmla="*/ 2147483647 h 998"/>
                <a:gd name="T60" fmla="*/ 2147483647 w 1129"/>
                <a:gd name="T61" fmla="*/ 2147483647 h 998"/>
                <a:gd name="T62" fmla="*/ 2147483647 w 1129"/>
                <a:gd name="T63" fmla="*/ 2147483647 h 998"/>
                <a:gd name="T64" fmla="*/ 2147483647 w 1129"/>
                <a:gd name="T65" fmla="*/ 2147483647 h 998"/>
                <a:gd name="T66" fmla="*/ 2147483647 w 1129"/>
                <a:gd name="T67" fmla="*/ 2147483647 h 998"/>
                <a:gd name="T68" fmla="*/ 2147483647 w 1129"/>
                <a:gd name="T69" fmla="*/ 2147483647 h 998"/>
                <a:gd name="T70" fmla="*/ 2147483647 w 1129"/>
                <a:gd name="T71" fmla="*/ 2147483647 h 998"/>
                <a:gd name="T72" fmla="*/ 2147483647 w 1129"/>
                <a:gd name="T73" fmla="*/ 2147483647 h 998"/>
                <a:gd name="T74" fmla="*/ 2147483647 w 1129"/>
                <a:gd name="T75" fmla="*/ 2147483647 h 998"/>
                <a:gd name="T76" fmla="*/ 2147483647 w 1129"/>
                <a:gd name="T77" fmla="*/ 2147483647 h 998"/>
                <a:gd name="T78" fmla="*/ 2147483647 w 1129"/>
                <a:gd name="T79" fmla="*/ 2147483647 h 998"/>
                <a:gd name="T80" fmla="*/ 2147483647 w 1129"/>
                <a:gd name="T81" fmla="*/ 2147483647 h 998"/>
                <a:gd name="T82" fmla="*/ 2147483647 w 1129"/>
                <a:gd name="T83" fmla="*/ 2147483647 h 998"/>
                <a:gd name="T84" fmla="*/ 2147483647 w 1129"/>
                <a:gd name="T85" fmla="*/ 2147483647 h 998"/>
                <a:gd name="T86" fmla="*/ 2147483647 w 1129"/>
                <a:gd name="T87" fmla="*/ 2147483647 h 998"/>
                <a:gd name="T88" fmla="*/ 2147483647 w 1129"/>
                <a:gd name="T89" fmla="*/ 2147483647 h 998"/>
                <a:gd name="T90" fmla="*/ 2147483647 w 1129"/>
                <a:gd name="T91" fmla="*/ 2147483647 h 998"/>
                <a:gd name="T92" fmla="*/ 2147483647 w 1129"/>
                <a:gd name="T93" fmla="*/ 2147483647 h 998"/>
                <a:gd name="T94" fmla="*/ 2147483647 w 1129"/>
                <a:gd name="T95" fmla="*/ 2147483647 h 998"/>
                <a:gd name="T96" fmla="*/ 2147483647 w 1129"/>
                <a:gd name="T97" fmla="*/ 2147483647 h 998"/>
                <a:gd name="T98" fmla="*/ 2147483647 w 1129"/>
                <a:gd name="T99" fmla="*/ 2147483647 h 998"/>
                <a:gd name="T100" fmla="*/ 2147483647 w 1129"/>
                <a:gd name="T101" fmla="*/ 2147483647 h 998"/>
                <a:gd name="T102" fmla="*/ 2147483647 w 1129"/>
                <a:gd name="T103" fmla="*/ 2147483647 h 998"/>
                <a:gd name="T104" fmla="*/ 2147483647 w 1129"/>
                <a:gd name="T105" fmla="*/ 2147483647 h 998"/>
                <a:gd name="T106" fmla="*/ 2147483647 w 1129"/>
                <a:gd name="T107" fmla="*/ 2147483647 h 998"/>
                <a:gd name="T108" fmla="*/ 2147483647 w 1129"/>
                <a:gd name="T109" fmla="*/ 2147483647 h 998"/>
                <a:gd name="T110" fmla="*/ 2147483647 w 1129"/>
                <a:gd name="T111" fmla="*/ 2147483647 h 99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129" h="998">
                  <a:moveTo>
                    <a:pt x="735" y="94"/>
                  </a:moveTo>
                  <a:lnTo>
                    <a:pt x="662" y="94"/>
                  </a:lnTo>
                  <a:lnTo>
                    <a:pt x="662" y="0"/>
                  </a:lnTo>
                  <a:lnTo>
                    <a:pt x="525" y="0"/>
                  </a:lnTo>
                  <a:lnTo>
                    <a:pt x="519" y="1"/>
                  </a:lnTo>
                  <a:lnTo>
                    <a:pt x="514" y="1"/>
                  </a:lnTo>
                  <a:lnTo>
                    <a:pt x="507" y="3"/>
                  </a:lnTo>
                  <a:lnTo>
                    <a:pt x="502" y="5"/>
                  </a:lnTo>
                  <a:lnTo>
                    <a:pt x="497" y="7"/>
                  </a:lnTo>
                  <a:lnTo>
                    <a:pt x="492" y="10"/>
                  </a:lnTo>
                  <a:lnTo>
                    <a:pt x="488" y="13"/>
                  </a:lnTo>
                  <a:lnTo>
                    <a:pt x="483" y="17"/>
                  </a:lnTo>
                  <a:lnTo>
                    <a:pt x="480" y="21"/>
                  </a:lnTo>
                  <a:lnTo>
                    <a:pt x="476" y="26"/>
                  </a:lnTo>
                  <a:lnTo>
                    <a:pt x="473" y="30"/>
                  </a:lnTo>
                  <a:lnTo>
                    <a:pt x="471" y="37"/>
                  </a:lnTo>
                  <a:lnTo>
                    <a:pt x="469" y="42"/>
                  </a:lnTo>
                  <a:lnTo>
                    <a:pt x="468" y="47"/>
                  </a:lnTo>
                  <a:lnTo>
                    <a:pt x="467" y="53"/>
                  </a:lnTo>
                  <a:lnTo>
                    <a:pt x="466" y="59"/>
                  </a:lnTo>
                  <a:lnTo>
                    <a:pt x="466" y="94"/>
                  </a:lnTo>
                  <a:lnTo>
                    <a:pt x="394" y="94"/>
                  </a:lnTo>
                  <a:lnTo>
                    <a:pt x="372" y="95"/>
                  </a:lnTo>
                  <a:lnTo>
                    <a:pt x="350" y="96"/>
                  </a:lnTo>
                  <a:lnTo>
                    <a:pt x="329" y="98"/>
                  </a:lnTo>
                  <a:lnTo>
                    <a:pt x="308" y="101"/>
                  </a:lnTo>
                  <a:lnTo>
                    <a:pt x="287" y="106"/>
                  </a:lnTo>
                  <a:lnTo>
                    <a:pt x="268" y="111"/>
                  </a:lnTo>
                  <a:lnTo>
                    <a:pt x="249" y="116"/>
                  </a:lnTo>
                  <a:lnTo>
                    <a:pt x="230" y="123"/>
                  </a:lnTo>
                  <a:lnTo>
                    <a:pt x="213" y="132"/>
                  </a:lnTo>
                  <a:lnTo>
                    <a:pt x="196" y="140"/>
                  </a:lnTo>
                  <a:lnTo>
                    <a:pt x="178" y="149"/>
                  </a:lnTo>
                  <a:lnTo>
                    <a:pt x="163" y="159"/>
                  </a:lnTo>
                  <a:lnTo>
                    <a:pt x="148" y="169"/>
                  </a:lnTo>
                  <a:lnTo>
                    <a:pt x="133" y="182"/>
                  </a:lnTo>
                  <a:lnTo>
                    <a:pt x="119" y="194"/>
                  </a:lnTo>
                  <a:lnTo>
                    <a:pt x="106" y="206"/>
                  </a:lnTo>
                  <a:lnTo>
                    <a:pt x="94" y="220"/>
                  </a:lnTo>
                  <a:lnTo>
                    <a:pt x="81" y="235"/>
                  </a:lnTo>
                  <a:lnTo>
                    <a:pt x="71" y="249"/>
                  </a:lnTo>
                  <a:lnTo>
                    <a:pt x="61" y="265"/>
                  </a:lnTo>
                  <a:lnTo>
                    <a:pt x="51" y="282"/>
                  </a:lnTo>
                  <a:lnTo>
                    <a:pt x="43" y="298"/>
                  </a:lnTo>
                  <a:lnTo>
                    <a:pt x="34" y="315"/>
                  </a:lnTo>
                  <a:lnTo>
                    <a:pt x="27" y="334"/>
                  </a:lnTo>
                  <a:lnTo>
                    <a:pt x="21" y="352"/>
                  </a:lnTo>
                  <a:lnTo>
                    <a:pt x="15" y="371"/>
                  </a:lnTo>
                  <a:lnTo>
                    <a:pt x="11" y="391"/>
                  </a:lnTo>
                  <a:lnTo>
                    <a:pt x="7" y="411"/>
                  </a:lnTo>
                  <a:lnTo>
                    <a:pt x="4" y="432"/>
                  </a:lnTo>
                  <a:lnTo>
                    <a:pt x="2" y="453"/>
                  </a:lnTo>
                  <a:lnTo>
                    <a:pt x="0" y="475"/>
                  </a:lnTo>
                  <a:lnTo>
                    <a:pt x="0" y="497"/>
                  </a:lnTo>
                  <a:lnTo>
                    <a:pt x="0" y="518"/>
                  </a:lnTo>
                  <a:lnTo>
                    <a:pt x="2" y="541"/>
                  </a:lnTo>
                  <a:lnTo>
                    <a:pt x="4" y="561"/>
                  </a:lnTo>
                  <a:lnTo>
                    <a:pt x="7" y="583"/>
                  </a:lnTo>
                  <a:lnTo>
                    <a:pt x="11" y="602"/>
                  </a:lnTo>
                  <a:lnTo>
                    <a:pt x="15" y="623"/>
                  </a:lnTo>
                  <a:lnTo>
                    <a:pt x="21" y="641"/>
                  </a:lnTo>
                  <a:lnTo>
                    <a:pt x="27" y="660"/>
                  </a:lnTo>
                  <a:lnTo>
                    <a:pt x="34" y="678"/>
                  </a:lnTo>
                  <a:lnTo>
                    <a:pt x="43" y="696"/>
                  </a:lnTo>
                  <a:lnTo>
                    <a:pt x="51" y="712"/>
                  </a:lnTo>
                  <a:lnTo>
                    <a:pt x="61" y="729"/>
                  </a:lnTo>
                  <a:lnTo>
                    <a:pt x="71" y="744"/>
                  </a:lnTo>
                  <a:lnTo>
                    <a:pt x="81" y="759"/>
                  </a:lnTo>
                  <a:lnTo>
                    <a:pt x="94" y="774"/>
                  </a:lnTo>
                  <a:lnTo>
                    <a:pt x="106" y="788"/>
                  </a:lnTo>
                  <a:lnTo>
                    <a:pt x="119" y="800"/>
                  </a:lnTo>
                  <a:lnTo>
                    <a:pt x="133" y="813"/>
                  </a:lnTo>
                  <a:lnTo>
                    <a:pt x="148" y="825"/>
                  </a:lnTo>
                  <a:lnTo>
                    <a:pt x="163" y="835"/>
                  </a:lnTo>
                  <a:lnTo>
                    <a:pt x="178" y="845"/>
                  </a:lnTo>
                  <a:lnTo>
                    <a:pt x="196" y="854"/>
                  </a:lnTo>
                  <a:lnTo>
                    <a:pt x="213" y="863"/>
                  </a:lnTo>
                  <a:lnTo>
                    <a:pt x="230" y="871"/>
                  </a:lnTo>
                  <a:lnTo>
                    <a:pt x="249" y="878"/>
                  </a:lnTo>
                  <a:lnTo>
                    <a:pt x="268" y="883"/>
                  </a:lnTo>
                  <a:lnTo>
                    <a:pt x="287" y="888"/>
                  </a:lnTo>
                  <a:lnTo>
                    <a:pt x="308" y="892"/>
                  </a:lnTo>
                  <a:lnTo>
                    <a:pt x="329" y="896"/>
                  </a:lnTo>
                  <a:lnTo>
                    <a:pt x="350" y="898"/>
                  </a:lnTo>
                  <a:lnTo>
                    <a:pt x="372" y="899"/>
                  </a:lnTo>
                  <a:lnTo>
                    <a:pt x="394" y="900"/>
                  </a:lnTo>
                  <a:lnTo>
                    <a:pt x="466" y="900"/>
                  </a:lnTo>
                  <a:lnTo>
                    <a:pt x="466" y="998"/>
                  </a:lnTo>
                  <a:lnTo>
                    <a:pt x="603" y="998"/>
                  </a:lnTo>
                  <a:lnTo>
                    <a:pt x="609" y="997"/>
                  </a:lnTo>
                  <a:lnTo>
                    <a:pt x="616" y="997"/>
                  </a:lnTo>
                  <a:lnTo>
                    <a:pt x="622" y="995"/>
                  </a:lnTo>
                  <a:lnTo>
                    <a:pt x="627" y="993"/>
                  </a:lnTo>
                  <a:lnTo>
                    <a:pt x="632" y="991"/>
                  </a:lnTo>
                  <a:lnTo>
                    <a:pt x="637" y="988"/>
                  </a:lnTo>
                  <a:lnTo>
                    <a:pt x="641" y="985"/>
                  </a:lnTo>
                  <a:lnTo>
                    <a:pt x="645" y="981"/>
                  </a:lnTo>
                  <a:lnTo>
                    <a:pt x="649" y="977"/>
                  </a:lnTo>
                  <a:lnTo>
                    <a:pt x="652" y="972"/>
                  </a:lnTo>
                  <a:lnTo>
                    <a:pt x="655" y="967"/>
                  </a:lnTo>
                  <a:lnTo>
                    <a:pt x="658" y="962"/>
                  </a:lnTo>
                  <a:lnTo>
                    <a:pt x="660" y="956"/>
                  </a:lnTo>
                  <a:lnTo>
                    <a:pt x="661" y="951"/>
                  </a:lnTo>
                  <a:lnTo>
                    <a:pt x="662" y="945"/>
                  </a:lnTo>
                  <a:lnTo>
                    <a:pt x="662" y="939"/>
                  </a:lnTo>
                  <a:lnTo>
                    <a:pt x="662" y="900"/>
                  </a:lnTo>
                  <a:lnTo>
                    <a:pt x="735" y="900"/>
                  </a:lnTo>
                  <a:lnTo>
                    <a:pt x="757" y="899"/>
                  </a:lnTo>
                  <a:lnTo>
                    <a:pt x="779" y="898"/>
                  </a:lnTo>
                  <a:lnTo>
                    <a:pt x="800" y="896"/>
                  </a:lnTo>
                  <a:lnTo>
                    <a:pt x="821" y="892"/>
                  </a:lnTo>
                  <a:lnTo>
                    <a:pt x="841" y="888"/>
                  </a:lnTo>
                  <a:lnTo>
                    <a:pt x="861" y="883"/>
                  </a:lnTo>
                  <a:lnTo>
                    <a:pt x="880" y="878"/>
                  </a:lnTo>
                  <a:lnTo>
                    <a:pt x="899" y="871"/>
                  </a:lnTo>
                  <a:lnTo>
                    <a:pt x="916" y="863"/>
                  </a:lnTo>
                  <a:lnTo>
                    <a:pt x="934" y="854"/>
                  </a:lnTo>
                  <a:lnTo>
                    <a:pt x="950" y="845"/>
                  </a:lnTo>
                  <a:lnTo>
                    <a:pt x="966" y="835"/>
                  </a:lnTo>
                  <a:lnTo>
                    <a:pt x="982" y="825"/>
                  </a:lnTo>
                  <a:lnTo>
                    <a:pt x="996" y="813"/>
                  </a:lnTo>
                  <a:lnTo>
                    <a:pt x="1010" y="800"/>
                  </a:lnTo>
                  <a:lnTo>
                    <a:pt x="1023" y="788"/>
                  </a:lnTo>
                  <a:lnTo>
                    <a:pt x="1036" y="774"/>
                  </a:lnTo>
                  <a:lnTo>
                    <a:pt x="1047" y="759"/>
                  </a:lnTo>
                  <a:lnTo>
                    <a:pt x="1058" y="744"/>
                  </a:lnTo>
                  <a:lnTo>
                    <a:pt x="1068" y="729"/>
                  </a:lnTo>
                  <a:lnTo>
                    <a:pt x="1077" y="712"/>
                  </a:lnTo>
                  <a:lnTo>
                    <a:pt x="1087" y="696"/>
                  </a:lnTo>
                  <a:lnTo>
                    <a:pt x="1095" y="678"/>
                  </a:lnTo>
                  <a:lnTo>
                    <a:pt x="1102" y="660"/>
                  </a:lnTo>
                  <a:lnTo>
                    <a:pt x="1108" y="641"/>
                  </a:lnTo>
                  <a:lnTo>
                    <a:pt x="1113" y="623"/>
                  </a:lnTo>
                  <a:lnTo>
                    <a:pt x="1118" y="602"/>
                  </a:lnTo>
                  <a:lnTo>
                    <a:pt x="1122" y="583"/>
                  </a:lnTo>
                  <a:lnTo>
                    <a:pt x="1125" y="561"/>
                  </a:lnTo>
                  <a:lnTo>
                    <a:pt x="1127" y="541"/>
                  </a:lnTo>
                  <a:lnTo>
                    <a:pt x="1128" y="518"/>
                  </a:lnTo>
                  <a:lnTo>
                    <a:pt x="1129" y="497"/>
                  </a:lnTo>
                  <a:lnTo>
                    <a:pt x="1128" y="475"/>
                  </a:lnTo>
                  <a:lnTo>
                    <a:pt x="1127" y="453"/>
                  </a:lnTo>
                  <a:lnTo>
                    <a:pt x="1125" y="432"/>
                  </a:lnTo>
                  <a:lnTo>
                    <a:pt x="1122" y="411"/>
                  </a:lnTo>
                  <a:lnTo>
                    <a:pt x="1118" y="391"/>
                  </a:lnTo>
                  <a:lnTo>
                    <a:pt x="1113" y="371"/>
                  </a:lnTo>
                  <a:lnTo>
                    <a:pt x="1108" y="352"/>
                  </a:lnTo>
                  <a:lnTo>
                    <a:pt x="1102" y="334"/>
                  </a:lnTo>
                  <a:lnTo>
                    <a:pt x="1095" y="315"/>
                  </a:lnTo>
                  <a:lnTo>
                    <a:pt x="1087" y="298"/>
                  </a:lnTo>
                  <a:lnTo>
                    <a:pt x="1077" y="282"/>
                  </a:lnTo>
                  <a:lnTo>
                    <a:pt x="1068" y="265"/>
                  </a:lnTo>
                  <a:lnTo>
                    <a:pt x="1058" y="249"/>
                  </a:lnTo>
                  <a:lnTo>
                    <a:pt x="1047" y="235"/>
                  </a:lnTo>
                  <a:lnTo>
                    <a:pt x="1036" y="220"/>
                  </a:lnTo>
                  <a:lnTo>
                    <a:pt x="1023" y="206"/>
                  </a:lnTo>
                  <a:lnTo>
                    <a:pt x="1010" y="194"/>
                  </a:lnTo>
                  <a:lnTo>
                    <a:pt x="996" y="182"/>
                  </a:lnTo>
                  <a:lnTo>
                    <a:pt x="982" y="169"/>
                  </a:lnTo>
                  <a:lnTo>
                    <a:pt x="966" y="159"/>
                  </a:lnTo>
                  <a:lnTo>
                    <a:pt x="950" y="149"/>
                  </a:lnTo>
                  <a:lnTo>
                    <a:pt x="934" y="140"/>
                  </a:lnTo>
                  <a:lnTo>
                    <a:pt x="916" y="132"/>
                  </a:lnTo>
                  <a:lnTo>
                    <a:pt x="899" y="123"/>
                  </a:lnTo>
                  <a:lnTo>
                    <a:pt x="880" y="116"/>
                  </a:lnTo>
                  <a:lnTo>
                    <a:pt x="861" y="111"/>
                  </a:lnTo>
                  <a:lnTo>
                    <a:pt x="841" y="106"/>
                  </a:lnTo>
                  <a:lnTo>
                    <a:pt x="821" y="101"/>
                  </a:lnTo>
                  <a:lnTo>
                    <a:pt x="800" y="98"/>
                  </a:lnTo>
                  <a:lnTo>
                    <a:pt x="779" y="96"/>
                  </a:lnTo>
                  <a:lnTo>
                    <a:pt x="757" y="95"/>
                  </a:lnTo>
                  <a:lnTo>
                    <a:pt x="735" y="94"/>
                  </a:lnTo>
                  <a:close/>
                  <a:moveTo>
                    <a:pt x="394" y="722"/>
                  </a:moveTo>
                  <a:lnTo>
                    <a:pt x="382" y="722"/>
                  </a:lnTo>
                  <a:lnTo>
                    <a:pt x="370" y="721"/>
                  </a:lnTo>
                  <a:lnTo>
                    <a:pt x="359" y="720"/>
                  </a:lnTo>
                  <a:lnTo>
                    <a:pt x="347" y="719"/>
                  </a:lnTo>
                  <a:lnTo>
                    <a:pt x="336" y="716"/>
                  </a:lnTo>
                  <a:lnTo>
                    <a:pt x="326" y="713"/>
                  </a:lnTo>
                  <a:lnTo>
                    <a:pt x="316" y="710"/>
                  </a:lnTo>
                  <a:lnTo>
                    <a:pt x="307" y="706"/>
                  </a:lnTo>
                  <a:lnTo>
                    <a:pt x="297" y="702"/>
                  </a:lnTo>
                  <a:lnTo>
                    <a:pt x="289" y="698"/>
                  </a:lnTo>
                  <a:lnTo>
                    <a:pt x="280" y="693"/>
                  </a:lnTo>
                  <a:lnTo>
                    <a:pt x="273" y="688"/>
                  </a:lnTo>
                  <a:lnTo>
                    <a:pt x="265" y="682"/>
                  </a:lnTo>
                  <a:lnTo>
                    <a:pt x="258" y="676"/>
                  </a:lnTo>
                  <a:lnTo>
                    <a:pt x="252" y="670"/>
                  </a:lnTo>
                  <a:lnTo>
                    <a:pt x="244" y="662"/>
                  </a:lnTo>
                  <a:lnTo>
                    <a:pt x="239" y="654"/>
                  </a:lnTo>
                  <a:lnTo>
                    <a:pt x="233" y="647"/>
                  </a:lnTo>
                  <a:lnTo>
                    <a:pt x="228" y="638"/>
                  </a:lnTo>
                  <a:lnTo>
                    <a:pt x="223" y="630"/>
                  </a:lnTo>
                  <a:lnTo>
                    <a:pt x="215" y="611"/>
                  </a:lnTo>
                  <a:lnTo>
                    <a:pt x="209" y="591"/>
                  </a:lnTo>
                  <a:lnTo>
                    <a:pt x="203" y="570"/>
                  </a:lnTo>
                  <a:lnTo>
                    <a:pt x="200" y="547"/>
                  </a:lnTo>
                  <a:lnTo>
                    <a:pt x="198" y="523"/>
                  </a:lnTo>
                  <a:lnTo>
                    <a:pt x="197" y="497"/>
                  </a:lnTo>
                  <a:lnTo>
                    <a:pt x="198" y="472"/>
                  </a:lnTo>
                  <a:lnTo>
                    <a:pt x="200" y="447"/>
                  </a:lnTo>
                  <a:lnTo>
                    <a:pt x="203" y="425"/>
                  </a:lnTo>
                  <a:lnTo>
                    <a:pt x="209" y="403"/>
                  </a:lnTo>
                  <a:lnTo>
                    <a:pt x="215" y="383"/>
                  </a:lnTo>
                  <a:lnTo>
                    <a:pt x="223" y="364"/>
                  </a:lnTo>
                  <a:lnTo>
                    <a:pt x="228" y="356"/>
                  </a:lnTo>
                  <a:lnTo>
                    <a:pt x="233" y="347"/>
                  </a:lnTo>
                  <a:lnTo>
                    <a:pt x="239" y="340"/>
                  </a:lnTo>
                  <a:lnTo>
                    <a:pt x="244" y="332"/>
                  </a:lnTo>
                  <a:lnTo>
                    <a:pt x="252" y="326"/>
                  </a:lnTo>
                  <a:lnTo>
                    <a:pt x="258" y="318"/>
                  </a:lnTo>
                  <a:lnTo>
                    <a:pt x="265" y="312"/>
                  </a:lnTo>
                  <a:lnTo>
                    <a:pt x="273" y="306"/>
                  </a:lnTo>
                  <a:lnTo>
                    <a:pt x="280" y="301"/>
                  </a:lnTo>
                  <a:lnTo>
                    <a:pt x="289" y="296"/>
                  </a:lnTo>
                  <a:lnTo>
                    <a:pt x="297" y="292"/>
                  </a:lnTo>
                  <a:lnTo>
                    <a:pt x="307" y="288"/>
                  </a:lnTo>
                  <a:lnTo>
                    <a:pt x="316" y="284"/>
                  </a:lnTo>
                  <a:lnTo>
                    <a:pt x="326" y="281"/>
                  </a:lnTo>
                  <a:lnTo>
                    <a:pt x="336" y="279"/>
                  </a:lnTo>
                  <a:lnTo>
                    <a:pt x="347" y="275"/>
                  </a:lnTo>
                  <a:lnTo>
                    <a:pt x="359" y="274"/>
                  </a:lnTo>
                  <a:lnTo>
                    <a:pt x="370" y="273"/>
                  </a:lnTo>
                  <a:lnTo>
                    <a:pt x="382" y="272"/>
                  </a:lnTo>
                  <a:lnTo>
                    <a:pt x="394" y="272"/>
                  </a:lnTo>
                  <a:lnTo>
                    <a:pt x="466" y="272"/>
                  </a:lnTo>
                  <a:lnTo>
                    <a:pt x="466" y="722"/>
                  </a:lnTo>
                  <a:lnTo>
                    <a:pt x="394" y="722"/>
                  </a:lnTo>
                  <a:close/>
                  <a:moveTo>
                    <a:pt x="735" y="722"/>
                  </a:moveTo>
                  <a:lnTo>
                    <a:pt x="662" y="722"/>
                  </a:lnTo>
                  <a:lnTo>
                    <a:pt x="662" y="272"/>
                  </a:lnTo>
                  <a:lnTo>
                    <a:pt x="735" y="272"/>
                  </a:lnTo>
                  <a:lnTo>
                    <a:pt x="747" y="272"/>
                  </a:lnTo>
                  <a:lnTo>
                    <a:pt x="758" y="273"/>
                  </a:lnTo>
                  <a:lnTo>
                    <a:pt x="770" y="274"/>
                  </a:lnTo>
                  <a:lnTo>
                    <a:pt x="782" y="275"/>
                  </a:lnTo>
                  <a:lnTo>
                    <a:pt x="792" y="279"/>
                  </a:lnTo>
                  <a:lnTo>
                    <a:pt x="802" y="281"/>
                  </a:lnTo>
                  <a:lnTo>
                    <a:pt x="812" y="284"/>
                  </a:lnTo>
                  <a:lnTo>
                    <a:pt x="822" y="288"/>
                  </a:lnTo>
                  <a:lnTo>
                    <a:pt x="832" y="292"/>
                  </a:lnTo>
                  <a:lnTo>
                    <a:pt x="840" y="296"/>
                  </a:lnTo>
                  <a:lnTo>
                    <a:pt x="848" y="301"/>
                  </a:lnTo>
                  <a:lnTo>
                    <a:pt x="856" y="306"/>
                  </a:lnTo>
                  <a:lnTo>
                    <a:pt x="863" y="312"/>
                  </a:lnTo>
                  <a:lnTo>
                    <a:pt x="870" y="318"/>
                  </a:lnTo>
                  <a:lnTo>
                    <a:pt x="878" y="326"/>
                  </a:lnTo>
                  <a:lnTo>
                    <a:pt x="884" y="332"/>
                  </a:lnTo>
                  <a:lnTo>
                    <a:pt x="890" y="340"/>
                  </a:lnTo>
                  <a:lnTo>
                    <a:pt x="895" y="347"/>
                  </a:lnTo>
                  <a:lnTo>
                    <a:pt x="901" y="356"/>
                  </a:lnTo>
                  <a:lnTo>
                    <a:pt x="905" y="364"/>
                  </a:lnTo>
                  <a:lnTo>
                    <a:pt x="913" y="383"/>
                  </a:lnTo>
                  <a:lnTo>
                    <a:pt x="920" y="403"/>
                  </a:lnTo>
                  <a:lnTo>
                    <a:pt x="925" y="425"/>
                  </a:lnTo>
                  <a:lnTo>
                    <a:pt x="930" y="447"/>
                  </a:lnTo>
                  <a:lnTo>
                    <a:pt x="932" y="472"/>
                  </a:lnTo>
                  <a:lnTo>
                    <a:pt x="933" y="497"/>
                  </a:lnTo>
                  <a:lnTo>
                    <a:pt x="932" y="523"/>
                  </a:lnTo>
                  <a:lnTo>
                    <a:pt x="930" y="547"/>
                  </a:lnTo>
                  <a:lnTo>
                    <a:pt x="925" y="570"/>
                  </a:lnTo>
                  <a:lnTo>
                    <a:pt x="920" y="591"/>
                  </a:lnTo>
                  <a:lnTo>
                    <a:pt x="913" y="611"/>
                  </a:lnTo>
                  <a:lnTo>
                    <a:pt x="905" y="630"/>
                  </a:lnTo>
                  <a:lnTo>
                    <a:pt x="901" y="638"/>
                  </a:lnTo>
                  <a:lnTo>
                    <a:pt x="895" y="647"/>
                  </a:lnTo>
                  <a:lnTo>
                    <a:pt x="890" y="654"/>
                  </a:lnTo>
                  <a:lnTo>
                    <a:pt x="884" y="662"/>
                  </a:lnTo>
                  <a:lnTo>
                    <a:pt x="878" y="670"/>
                  </a:lnTo>
                  <a:lnTo>
                    <a:pt x="870" y="676"/>
                  </a:lnTo>
                  <a:lnTo>
                    <a:pt x="863" y="682"/>
                  </a:lnTo>
                  <a:lnTo>
                    <a:pt x="856" y="688"/>
                  </a:lnTo>
                  <a:lnTo>
                    <a:pt x="848" y="693"/>
                  </a:lnTo>
                  <a:lnTo>
                    <a:pt x="840" y="698"/>
                  </a:lnTo>
                  <a:lnTo>
                    <a:pt x="832" y="702"/>
                  </a:lnTo>
                  <a:lnTo>
                    <a:pt x="822" y="706"/>
                  </a:lnTo>
                  <a:lnTo>
                    <a:pt x="812" y="710"/>
                  </a:lnTo>
                  <a:lnTo>
                    <a:pt x="802" y="713"/>
                  </a:lnTo>
                  <a:lnTo>
                    <a:pt x="792" y="716"/>
                  </a:lnTo>
                  <a:lnTo>
                    <a:pt x="782" y="719"/>
                  </a:lnTo>
                  <a:lnTo>
                    <a:pt x="770" y="720"/>
                  </a:lnTo>
                  <a:lnTo>
                    <a:pt x="758" y="721"/>
                  </a:lnTo>
                  <a:lnTo>
                    <a:pt x="747" y="722"/>
                  </a:lnTo>
                  <a:lnTo>
                    <a:pt x="735" y="722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11" name="Freeform 10"/>
            <p:cNvSpPr>
              <a:spLocks noEditPoints="1"/>
            </p:cNvSpPr>
            <p:nvPr userDrawn="1"/>
          </p:nvSpPr>
          <p:spPr bwMode="auto">
            <a:xfrm>
              <a:off x="3657589" y="2398705"/>
              <a:ext cx="398461" cy="414317"/>
            </a:xfrm>
            <a:custGeom>
              <a:avLst/>
              <a:gdLst>
                <a:gd name="T0" fmla="*/ 2147483647 w 779"/>
                <a:gd name="T1" fmla="*/ 2147483647 h 806"/>
                <a:gd name="T2" fmla="*/ 0 w 779"/>
                <a:gd name="T3" fmla="*/ 0 h 806"/>
                <a:gd name="T4" fmla="*/ 0 w 779"/>
                <a:gd name="T5" fmla="*/ 2147483647 h 806"/>
                <a:gd name="T6" fmla="*/ 2147483647 w 779"/>
                <a:gd name="T7" fmla="*/ 2147483647 h 806"/>
                <a:gd name="T8" fmla="*/ 2147483647 w 779"/>
                <a:gd name="T9" fmla="*/ 2147483647 h 806"/>
                <a:gd name="T10" fmla="*/ 2147483647 w 779"/>
                <a:gd name="T11" fmla="*/ 2147483647 h 806"/>
                <a:gd name="T12" fmla="*/ 2147483647 w 779"/>
                <a:gd name="T13" fmla="*/ 2147483647 h 806"/>
                <a:gd name="T14" fmla="*/ 2147483647 w 779"/>
                <a:gd name="T15" fmla="*/ 2147483647 h 806"/>
                <a:gd name="T16" fmla="*/ 2147483647 w 779"/>
                <a:gd name="T17" fmla="*/ 2147483647 h 806"/>
                <a:gd name="T18" fmla="*/ 2147483647 w 779"/>
                <a:gd name="T19" fmla="*/ 2147483647 h 806"/>
                <a:gd name="T20" fmla="*/ 2147483647 w 779"/>
                <a:gd name="T21" fmla="*/ 2147483647 h 806"/>
                <a:gd name="T22" fmla="*/ 2147483647 w 779"/>
                <a:gd name="T23" fmla="*/ 2147483647 h 806"/>
                <a:gd name="T24" fmla="*/ 2147483647 w 779"/>
                <a:gd name="T25" fmla="*/ 2147483647 h 806"/>
                <a:gd name="T26" fmla="*/ 2147483647 w 779"/>
                <a:gd name="T27" fmla="*/ 2147483647 h 806"/>
                <a:gd name="T28" fmla="*/ 2147483647 w 779"/>
                <a:gd name="T29" fmla="*/ 2147483647 h 806"/>
                <a:gd name="T30" fmla="*/ 2147483647 w 779"/>
                <a:gd name="T31" fmla="*/ 2147483647 h 806"/>
                <a:gd name="T32" fmla="*/ 2147483647 w 779"/>
                <a:gd name="T33" fmla="*/ 2147483647 h 806"/>
                <a:gd name="T34" fmla="*/ 2147483647 w 779"/>
                <a:gd name="T35" fmla="*/ 2147483647 h 806"/>
                <a:gd name="T36" fmla="*/ 2147483647 w 779"/>
                <a:gd name="T37" fmla="*/ 2147483647 h 806"/>
                <a:gd name="T38" fmla="*/ 2147483647 w 779"/>
                <a:gd name="T39" fmla="*/ 2147483647 h 806"/>
                <a:gd name="T40" fmla="*/ 2147483647 w 779"/>
                <a:gd name="T41" fmla="*/ 2147483647 h 806"/>
                <a:gd name="T42" fmla="*/ 2147483647 w 779"/>
                <a:gd name="T43" fmla="*/ 2147483647 h 806"/>
                <a:gd name="T44" fmla="*/ 2147483647 w 779"/>
                <a:gd name="T45" fmla="*/ 2147483647 h 806"/>
                <a:gd name="T46" fmla="*/ 2147483647 w 779"/>
                <a:gd name="T47" fmla="*/ 2147483647 h 806"/>
                <a:gd name="T48" fmla="*/ 2147483647 w 779"/>
                <a:gd name="T49" fmla="*/ 2147483647 h 806"/>
                <a:gd name="T50" fmla="*/ 2147483647 w 779"/>
                <a:gd name="T51" fmla="*/ 2147483647 h 806"/>
                <a:gd name="T52" fmla="*/ 2147483647 w 779"/>
                <a:gd name="T53" fmla="*/ 2147483647 h 806"/>
                <a:gd name="T54" fmla="*/ 2147483647 w 779"/>
                <a:gd name="T55" fmla="*/ 2147483647 h 806"/>
                <a:gd name="T56" fmla="*/ 2147483647 w 779"/>
                <a:gd name="T57" fmla="*/ 2147483647 h 806"/>
                <a:gd name="T58" fmla="*/ 2147483647 w 779"/>
                <a:gd name="T59" fmla="*/ 2147483647 h 806"/>
                <a:gd name="T60" fmla="*/ 2147483647 w 779"/>
                <a:gd name="T61" fmla="*/ 2147483647 h 806"/>
                <a:gd name="T62" fmla="*/ 2147483647 w 779"/>
                <a:gd name="T63" fmla="*/ 2147483647 h 806"/>
                <a:gd name="T64" fmla="*/ 2147483647 w 779"/>
                <a:gd name="T65" fmla="*/ 2147483647 h 806"/>
                <a:gd name="T66" fmla="*/ 2147483647 w 779"/>
                <a:gd name="T67" fmla="*/ 2147483647 h 806"/>
                <a:gd name="T68" fmla="*/ 2147483647 w 779"/>
                <a:gd name="T69" fmla="*/ 2147483647 h 806"/>
                <a:gd name="T70" fmla="*/ 2147483647 w 779"/>
                <a:gd name="T71" fmla="*/ 2147483647 h 806"/>
                <a:gd name="T72" fmla="*/ 2147483647 w 779"/>
                <a:gd name="T73" fmla="*/ 2147483647 h 806"/>
                <a:gd name="T74" fmla="*/ 2147483647 w 779"/>
                <a:gd name="T75" fmla="*/ 2147483647 h 806"/>
                <a:gd name="T76" fmla="*/ 2147483647 w 779"/>
                <a:gd name="T77" fmla="*/ 2147483647 h 806"/>
                <a:gd name="T78" fmla="*/ 2147483647 w 779"/>
                <a:gd name="T79" fmla="*/ 2147483647 h 806"/>
                <a:gd name="T80" fmla="*/ 2147483647 w 779"/>
                <a:gd name="T81" fmla="*/ 2147483647 h 806"/>
                <a:gd name="T82" fmla="*/ 2147483647 w 779"/>
                <a:gd name="T83" fmla="*/ 2147483647 h 806"/>
                <a:gd name="T84" fmla="*/ 2147483647 w 779"/>
                <a:gd name="T85" fmla="*/ 2147483647 h 806"/>
                <a:gd name="T86" fmla="*/ 2147483647 w 779"/>
                <a:gd name="T87" fmla="*/ 2147483647 h 806"/>
                <a:gd name="T88" fmla="*/ 2147483647 w 779"/>
                <a:gd name="T89" fmla="*/ 2147483647 h 806"/>
                <a:gd name="T90" fmla="*/ 2147483647 w 779"/>
                <a:gd name="T91" fmla="*/ 2147483647 h 806"/>
                <a:gd name="T92" fmla="*/ 2147483647 w 779"/>
                <a:gd name="T93" fmla="*/ 2147483647 h 806"/>
                <a:gd name="T94" fmla="*/ 2147483647 w 779"/>
                <a:gd name="T95" fmla="*/ 2147483647 h 806"/>
                <a:gd name="T96" fmla="*/ 2147483647 w 779"/>
                <a:gd name="T97" fmla="*/ 2147483647 h 806"/>
                <a:gd name="T98" fmla="*/ 2147483647 w 779"/>
                <a:gd name="T99" fmla="*/ 2147483647 h 806"/>
                <a:gd name="T100" fmla="*/ 2147483647 w 779"/>
                <a:gd name="T101" fmla="*/ 2147483647 h 806"/>
                <a:gd name="T102" fmla="*/ 2147483647 w 779"/>
                <a:gd name="T103" fmla="*/ 2147483647 h 806"/>
                <a:gd name="T104" fmla="*/ 2147483647 w 779"/>
                <a:gd name="T105" fmla="*/ 2147483647 h 806"/>
                <a:gd name="T106" fmla="*/ 2147483647 w 779"/>
                <a:gd name="T107" fmla="*/ 2147483647 h 806"/>
                <a:gd name="T108" fmla="*/ 2147483647 w 779"/>
                <a:gd name="T109" fmla="*/ 2147483647 h 806"/>
                <a:gd name="T110" fmla="*/ 2147483647 w 779"/>
                <a:gd name="T111" fmla="*/ 2147483647 h 806"/>
                <a:gd name="T112" fmla="*/ 2147483647 w 779"/>
                <a:gd name="T113" fmla="*/ 2147483647 h 806"/>
                <a:gd name="T114" fmla="*/ 2147483647 w 779"/>
                <a:gd name="T115" fmla="*/ 2147483647 h 806"/>
                <a:gd name="T116" fmla="*/ 2147483647 w 779"/>
                <a:gd name="T117" fmla="*/ 2147483647 h 806"/>
                <a:gd name="T118" fmla="*/ 2147483647 w 779"/>
                <a:gd name="T119" fmla="*/ 2147483647 h 806"/>
                <a:gd name="T120" fmla="*/ 2147483647 w 779"/>
                <a:gd name="T121" fmla="*/ 2147483647 h 80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779" h="806">
                  <a:moveTo>
                    <a:pt x="478" y="204"/>
                  </a:moveTo>
                  <a:lnTo>
                    <a:pt x="195" y="204"/>
                  </a:lnTo>
                  <a:lnTo>
                    <a:pt x="195" y="0"/>
                  </a:lnTo>
                  <a:lnTo>
                    <a:pt x="0" y="0"/>
                  </a:lnTo>
                  <a:lnTo>
                    <a:pt x="0" y="747"/>
                  </a:lnTo>
                  <a:lnTo>
                    <a:pt x="0" y="753"/>
                  </a:lnTo>
                  <a:lnTo>
                    <a:pt x="1" y="759"/>
                  </a:lnTo>
                  <a:lnTo>
                    <a:pt x="2" y="764"/>
                  </a:lnTo>
                  <a:lnTo>
                    <a:pt x="4" y="771"/>
                  </a:lnTo>
                  <a:lnTo>
                    <a:pt x="7" y="776"/>
                  </a:lnTo>
                  <a:lnTo>
                    <a:pt x="9" y="780"/>
                  </a:lnTo>
                  <a:lnTo>
                    <a:pt x="13" y="785"/>
                  </a:lnTo>
                  <a:lnTo>
                    <a:pt x="17" y="789"/>
                  </a:lnTo>
                  <a:lnTo>
                    <a:pt x="21" y="793"/>
                  </a:lnTo>
                  <a:lnTo>
                    <a:pt x="25" y="796"/>
                  </a:lnTo>
                  <a:lnTo>
                    <a:pt x="30" y="799"/>
                  </a:lnTo>
                  <a:lnTo>
                    <a:pt x="35" y="801"/>
                  </a:lnTo>
                  <a:lnTo>
                    <a:pt x="41" y="803"/>
                  </a:lnTo>
                  <a:lnTo>
                    <a:pt x="47" y="805"/>
                  </a:lnTo>
                  <a:lnTo>
                    <a:pt x="53" y="806"/>
                  </a:lnTo>
                  <a:lnTo>
                    <a:pt x="58" y="806"/>
                  </a:lnTo>
                  <a:lnTo>
                    <a:pt x="478" y="806"/>
                  </a:lnTo>
                  <a:lnTo>
                    <a:pt x="494" y="806"/>
                  </a:lnTo>
                  <a:lnTo>
                    <a:pt x="509" y="805"/>
                  </a:lnTo>
                  <a:lnTo>
                    <a:pt x="525" y="803"/>
                  </a:lnTo>
                  <a:lnTo>
                    <a:pt x="540" y="800"/>
                  </a:lnTo>
                  <a:lnTo>
                    <a:pt x="555" y="797"/>
                  </a:lnTo>
                  <a:lnTo>
                    <a:pt x="570" y="793"/>
                  </a:lnTo>
                  <a:lnTo>
                    <a:pt x="584" y="789"/>
                  </a:lnTo>
                  <a:lnTo>
                    <a:pt x="597" y="784"/>
                  </a:lnTo>
                  <a:lnTo>
                    <a:pt x="610" y="778"/>
                  </a:lnTo>
                  <a:lnTo>
                    <a:pt x="624" y="771"/>
                  </a:lnTo>
                  <a:lnTo>
                    <a:pt x="636" y="764"/>
                  </a:lnTo>
                  <a:lnTo>
                    <a:pt x="648" y="756"/>
                  </a:lnTo>
                  <a:lnTo>
                    <a:pt x="660" y="748"/>
                  </a:lnTo>
                  <a:lnTo>
                    <a:pt x="672" y="739"/>
                  </a:lnTo>
                  <a:lnTo>
                    <a:pt x="682" y="730"/>
                  </a:lnTo>
                  <a:lnTo>
                    <a:pt x="693" y="721"/>
                  </a:lnTo>
                  <a:lnTo>
                    <a:pt x="702" y="710"/>
                  </a:lnTo>
                  <a:lnTo>
                    <a:pt x="711" y="699"/>
                  </a:lnTo>
                  <a:lnTo>
                    <a:pt x="720" y="688"/>
                  </a:lnTo>
                  <a:lnTo>
                    <a:pt x="729" y="676"/>
                  </a:lnTo>
                  <a:lnTo>
                    <a:pt x="736" y="663"/>
                  </a:lnTo>
                  <a:lnTo>
                    <a:pt x="743" y="651"/>
                  </a:lnTo>
                  <a:lnTo>
                    <a:pt x="750" y="638"/>
                  </a:lnTo>
                  <a:lnTo>
                    <a:pt x="755" y="625"/>
                  </a:lnTo>
                  <a:lnTo>
                    <a:pt x="761" y="611"/>
                  </a:lnTo>
                  <a:lnTo>
                    <a:pt x="765" y="597"/>
                  </a:lnTo>
                  <a:lnTo>
                    <a:pt x="769" y="583"/>
                  </a:lnTo>
                  <a:lnTo>
                    <a:pt x="772" y="567"/>
                  </a:lnTo>
                  <a:lnTo>
                    <a:pt x="776" y="552"/>
                  </a:lnTo>
                  <a:lnTo>
                    <a:pt x="777" y="537"/>
                  </a:lnTo>
                  <a:lnTo>
                    <a:pt x="778" y="521"/>
                  </a:lnTo>
                  <a:lnTo>
                    <a:pt x="779" y="505"/>
                  </a:lnTo>
                  <a:lnTo>
                    <a:pt x="779" y="490"/>
                  </a:lnTo>
                  <a:lnTo>
                    <a:pt x="778" y="473"/>
                  </a:lnTo>
                  <a:lnTo>
                    <a:pt x="776" y="458"/>
                  </a:lnTo>
                  <a:lnTo>
                    <a:pt x="773" y="443"/>
                  </a:lnTo>
                  <a:lnTo>
                    <a:pt x="770" y="429"/>
                  </a:lnTo>
                  <a:lnTo>
                    <a:pt x="767" y="414"/>
                  </a:lnTo>
                  <a:lnTo>
                    <a:pt x="763" y="400"/>
                  </a:lnTo>
                  <a:lnTo>
                    <a:pt x="758" y="386"/>
                  </a:lnTo>
                  <a:lnTo>
                    <a:pt x="753" y="372"/>
                  </a:lnTo>
                  <a:lnTo>
                    <a:pt x="747" y="359"/>
                  </a:lnTo>
                  <a:lnTo>
                    <a:pt x="741" y="347"/>
                  </a:lnTo>
                  <a:lnTo>
                    <a:pt x="734" y="335"/>
                  </a:lnTo>
                  <a:lnTo>
                    <a:pt x="727" y="323"/>
                  </a:lnTo>
                  <a:lnTo>
                    <a:pt x="718" y="311"/>
                  </a:lnTo>
                  <a:lnTo>
                    <a:pt x="709" y="301"/>
                  </a:lnTo>
                  <a:lnTo>
                    <a:pt x="700" y="291"/>
                  </a:lnTo>
                  <a:lnTo>
                    <a:pt x="690" y="281"/>
                  </a:lnTo>
                  <a:lnTo>
                    <a:pt x="680" y="271"/>
                  </a:lnTo>
                  <a:lnTo>
                    <a:pt x="668" y="262"/>
                  </a:lnTo>
                  <a:lnTo>
                    <a:pt x="657" y="254"/>
                  </a:lnTo>
                  <a:lnTo>
                    <a:pt x="645" y="247"/>
                  </a:lnTo>
                  <a:lnTo>
                    <a:pt x="633" y="240"/>
                  </a:lnTo>
                  <a:lnTo>
                    <a:pt x="620" y="234"/>
                  </a:lnTo>
                  <a:lnTo>
                    <a:pt x="606" y="227"/>
                  </a:lnTo>
                  <a:lnTo>
                    <a:pt x="592" y="222"/>
                  </a:lnTo>
                  <a:lnTo>
                    <a:pt x="577" y="217"/>
                  </a:lnTo>
                  <a:lnTo>
                    <a:pt x="561" y="213"/>
                  </a:lnTo>
                  <a:lnTo>
                    <a:pt x="546" y="210"/>
                  </a:lnTo>
                  <a:lnTo>
                    <a:pt x="530" y="208"/>
                  </a:lnTo>
                  <a:lnTo>
                    <a:pt x="513" y="206"/>
                  </a:lnTo>
                  <a:lnTo>
                    <a:pt x="496" y="205"/>
                  </a:lnTo>
                  <a:lnTo>
                    <a:pt x="478" y="204"/>
                  </a:lnTo>
                  <a:close/>
                  <a:moveTo>
                    <a:pt x="478" y="626"/>
                  </a:moveTo>
                  <a:lnTo>
                    <a:pt x="195" y="626"/>
                  </a:lnTo>
                  <a:lnTo>
                    <a:pt x="195" y="386"/>
                  </a:lnTo>
                  <a:lnTo>
                    <a:pt x="478" y="386"/>
                  </a:lnTo>
                  <a:lnTo>
                    <a:pt x="487" y="386"/>
                  </a:lnTo>
                  <a:lnTo>
                    <a:pt x="496" y="388"/>
                  </a:lnTo>
                  <a:lnTo>
                    <a:pt x="505" y="390"/>
                  </a:lnTo>
                  <a:lnTo>
                    <a:pt x="515" y="393"/>
                  </a:lnTo>
                  <a:lnTo>
                    <a:pt x="524" y="398"/>
                  </a:lnTo>
                  <a:lnTo>
                    <a:pt x="532" y="403"/>
                  </a:lnTo>
                  <a:lnTo>
                    <a:pt x="540" y="409"/>
                  </a:lnTo>
                  <a:lnTo>
                    <a:pt x="548" y="416"/>
                  </a:lnTo>
                  <a:lnTo>
                    <a:pt x="555" y="424"/>
                  </a:lnTo>
                  <a:lnTo>
                    <a:pt x="561" y="434"/>
                  </a:lnTo>
                  <a:lnTo>
                    <a:pt x="568" y="444"/>
                  </a:lnTo>
                  <a:lnTo>
                    <a:pt x="573" y="454"/>
                  </a:lnTo>
                  <a:lnTo>
                    <a:pt x="577" y="465"/>
                  </a:lnTo>
                  <a:lnTo>
                    <a:pt x="580" y="479"/>
                  </a:lnTo>
                  <a:lnTo>
                    <a:pt x="581" y="491"/>
                  </a:lnTo>
                  <a:lnTo>
                    <a:pt x="582" y="505"/>
                  </a:lnTo>
                  <a:lnTo>
                    <a:pt x="581" y="519"/>
                  </a:lnTo>
                  <a:lnTo>
                    <a:pt x="580" y="533"/>
                  </a:lnTo>
                  <a:lnTo>
                    <a:pt x="577" y="545"/>
                  </a:lnTo>
                  <a:lnTo>
                    <a:pt x="573" y="556"/>
                  </a:lnTo>
                  <a:lnTo>
                    <a:pt x="568" y="567"/>
                  </a:lnTo>
                  <a:lnTo>
                    <a:pt x="561" y="577"/>
                  </a:lnTo>
                  <a:lnTo>
                    <a:pt x="555" y="586"/>
                  </a:lnTo>
                  <a:lnTo>
                    <a:pt x="548" y="594"/>
                  </a:lnTo>
                  <a:lnTo>
                    <a:pt x="540" y="601"/>
                  </a:lnTo>
                  <a:lnTo>
                    <a:pt x="532" y="607"/>
                  </a:lnTo>
                  <a:lnTo>
                    <a:pt x="524" y="613"/>
                  </a:lnTo>
                  <a:lnTo>
                    <a:pt x="515" y="617"/>
                  </a:lnTo>
                  <a:lnTo>
                    <a:pt x="505" y="620"/>
                  </a:lnTo>
                  <a:lnTo>
                    <a:pt x="496" y="624"/>
                  </a:lnTo>
                  <a:lnTo>
                    <a:pt x="487" y="625"/>
                  </a:lnTo>
                  <a:lnTo>
                    <a:pt x="478" y="626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12" name="Freeform 11"/>
            <p:cNvSpPr>
              <a:spLocks noEditPoints="1"/>
            </p:cNvSpPr>
            <p:nvPr userDrawn="1"/>
          </p:nvSpPr>
          <p:spPr bwMode="auto">
            <a:xfrm>
              <a:off x="4671997" y="2387592"/>
              <a:ext cx="442910" cy="425429"/>
            </a:xfrm>
            <a:custGeom>
              <a:avLst/>
              <a:gdLst>
                <a:gd name="T0" fmla="*/ 2147483647 w 860"/>
                <a:gd name="T1" fmla="*/ 2147483647 h 826"/>
                <a:gd name="T2" fmla="*/ 2147483647 w 860"/>
                <a:gd name="T3" fmla="*/ 2147483647 h 826"/>
                <a:gd name="T4" fmla="*/ 2147483647 w 860"/>
                <a:gd name="T5" fmla="*/ 2147483647 h 826"/>
                <a:gd name="T6" fmla="*/ 2147483647 w 860"/>
                <a:gd name="T7" fmla="*/ 2147483647 h 826"/>
                <a:gd name="T8" fmla="*/ 2147483647 w 860"/>
                <a:gd name="T9" fmla="*/ 2147483647 h 826"/>
                <a:gd name="T10" fmla="*/ 2147483647 w 860"/>
                <a:gd name="T11" fmla="*/ 2147483647 h 826"/>
                <a:gd name="T12" fmla="*/ 2147483647 w 860"/>
                <a:gd name="T13" fmla="*/ 2147483647 h 826"/>
                <a:gd name="T14" fmla="*/ 2147483647 w 860"/>
                <a:gd name="T15" fmla="*/ 2147483647 h 826"/>
                <a:gd name="T16" fmla="*/ 2147483647 w 860"/>
                <a:gd name="T17" fmla="*/ 2147483647 h 826"/>
                <a:gd name="T18" fmla="*/ 2147483647 w 860"/>
                <a:gd name="T19" fmla="*/ 2147483647 h 826"/>
                <a:gd name="T20" fmla="*/ 2147483647 w 860"/>
                <a:gd name="T21" fmla="*/ 2147483647 h 826"/>
                <a:gd name="T22" fmla="*/ 2147483647 w 860"/>
                <a:gd name="T23" fmla="*/ 2147483647 h 826"/>
                <a:gd name="T24" fmla="*/ 2147483647 w 860"/>
                <a:gd name="T25" fmla="*/ 2147483647 h 826"/>
                <a:gd name="T26" fmla="*/ 2147483647 w 860"/>
                <a:gd name="T27" fmla="*/ 0 h 826"/>
                <a:gd name="T28" fmla="*/ 2147483647 w 860"/>
                <a:gd name="T29" fmla="*/ 0 h 826"/>
                <a:gd name="T30" fmla="*/ 2147483647 w 860"/>
                <a:gd name="T31" fmla="*/ 2147483647 h 826"/>
                <a:gd name="T32" fmla="*/ 2147483647 w 860"/>
                <a:gd name="T33" fmla="*/ 2147483647 h 826"/>
                <a:gd name="T34" fmla="*/ 2147483647 w 860"/>
                <a:gd name="T35" fmla="*/ 2147483647 h 826"/>
                <a:gd name="T36" fmla="*/ 2147483647 w 860"/>
                <a:gd name="T37" fmla="*/ 2147483647 h 826"/>
                <a:gd name="T38" fmla="*/ 2147483647 w 860"/>
                <a:gd name="T39" fmla="*/ 2147483647 h 826"/>
                <a:gd name="T40" fmla="*/ 2147483647 w 860"/>
                <a:gd name="T41" fmla="*/ 2147483647 h 826"/>
                <a:gd name="T42" fmla="*/ 2147483647 w 860"/>
                <a:gd name="T43" fmla="*/ 2147483647 h 826"/>
                <a:gd name="T44" fmla="*/ 2147483647 w 860"/>
                <a:gd name="T45" fmla="*/ 2147483647 h 826"/>
                <a:gd name="T46" fmla="*/ 2147483647 w 860"/>
                <a:gd name="T47" fmla="*/ 2147483647 h 826"/>
                <a:gd name="T48" fmla="*/ 2147483647 w 860"/>
                <a:gd name="T49" fmla="*/ 2147483647 h 826"/>
                <a:gd name="T50" fmla="*/ 2147483647 w 860"/>
                <a:gd name="T51" fmla="*/ 2147483647 h 826"/>
                <a:gd name="T52" fmla="*/ 2147483647 w 860"/>
                <a:gd name="T53" fmla="*/ 2147483647 h 826"/>
                <a:gd name="T54" fmla="*/ 2147483647 w 860"/>
                <a:gd name="T55" fmla="*/ 2147483647 h 826"/>
                <a:gd name="T56" fmla="*/ 0 w 860"/>
                <a:gd name="T57" fmla="*/ 2147483647 h 826"/>
                <a:gd name="T58" fmla="*/ 2147483647 w 860"/>
                <a:gd name="T59" fmla="*/ 2147483647 h 826"/>
                <a:gd name="T60" fmla="*/ 2147483647 w 860"/>
                <a:gd name="T61" fmla="*/ 2147483647 h 826"/>
                <a:gd name="T62" fmla="*/ 2147483647 w 860"/>
                <a:gd name="T63" fmla="*/ 2147483647 h 826"/>
                <a:gd name="T64" fmla="*/ 2147483647 w 860"/>
                <a:gd name="T65" fmla="*/ 2147483647 h 826"/>
                <a:gd name="T66" fmla="*/ 2147483647 w 860"/>
                <a:gd name="T67" fmla="*/ 2147483647 h 826"/>
                <a:gd name="T68" fmla="*/ 2147483647 w 860"/>
                <a:gd name="T69" fmla="*/ 2147483647 h 826"/>
                <a:gd name="T70" fmla="*/ 2147483647 w 860"/>
                <a:gd name="T71" fmla="*/ 2147483647 h 826"/>
                <a:gd name="T72" fmla="*/ 2147483647 w 860"/>
                <a:gd name="T73" fmla="*/ 2147483647 h 826"/>
                <a:gd name="T74" fmla="*/ 2147483647 w 860"/>
                <a:gd name="T75" fmla="*/ 2147483647 h 826"/>
                <a:gd name="T76" fmla="*/ 2147483647 w 860"/>
                <a:gd name="T77" fmla="*/ 2147483647 h 826"/>
                <a:gd name="T78" fmla="*/ 2147483647 w 860"/>
                <a:gd name="T79" fmla="*/ 2147483647 h 826"/>
                <a:gd name="T80" fmla="*/ 2147483647 w 860"/>
                <a:gd name="T81" fmla="*/ 2147483647 h 826"/>
                <a:gd name="T82" fmla="*/ 2147483647 w 860"/>
                <a:gd name="T83" fmla="*/ 2147483647 h 826"/>
                <a:gd name="T84" fmla="*/ 2147483647 w 860"/>
                <a:gd name="T85" fmla="*/ 2147483647 h 826"/>
                <a:gd name="T86" fmla="*/ 2147483647 w 860"/>
                <a:gd name="T87" fmla="*/ 2147483647 h 826"/>
                <a:gd name="T88" fmla="*/ 2147483647 w 860"/>
                <a:gd name="T89" fmla="*/ 2147483647 h 826"/>
                <a:gd name="T90" fmla="*/ 2147483647 w 860"/>
                <a:gd name="T91" fmla="*/ 2147483647 h 826"/>
                <a:gd name="T92" fmla="*/ 2147483647 w 860"/>
                <a:gd name="T93" fmla="*/ 2147483647 h 826"/>
                <a:gd name="T94" fmla="*/ 2147483647 w 860"/>
                <a:gd name="T95" fmla="*/ 2147483647 h 826"/>
                <a:gd name="T96" fmla="*/ 2147483647 w 860"/>
                <a:gd name="T97" fmla="*/ 2147483647 h 826"/>
                <a:gd name="T98" fmla="*/ 2147483647 w 860"/>
                <a:gd name="T99" fmla="*/ 2147483647 h 826"/>
                <a:gd name="T100" fmla="*/ 2147483647 w 860"/>
                <a:gd name="T101" fmla="*/ 2147483647 h 826"/>
                <a:gd name="T102" fmla="*/ 2147483647 w 860"/>
                <a:gd name="T103" fmla="*/ 2147483647 h 826"/>
                <a:gd name="T104" fmla="*/ 2147483647 w 860"/>
                <a:gd name="T105" fmla="*/ 2147483647 h 826"/>
                <a:gd name="T106" fmla="*/ 2147483647 w 860"/>
                <a:gd name="T107" fmla="*/ 2147483647 h 826"/>
                <a:gd name="T108" fmla="*/ 2147483647 w 860"/>
                <a:gd name="T109" fmla="*/ 2147483647 h 826"/>
                <a:gd name="T110" fmla="*/ 2147483647 w 860"/>
                <a:gd name="T111" fmla="*/ 2147483647 h 826"/>
                <a:gd name="T112" fmla="*/ 2147483647 w 860"/>
                <a:gd name="T113" fmla="*/ 2147483647 h 826"/>
                <a:gd name="T114" fmla="*/ 2147483647 w 860"/>
                <a:gd name="T115" fmla="*/ 2147483647 h 826"/>
                <a:gd name="T116" fmla="*/ 2147483647 w 860"/>
                <a:gd name="T117" fmla="*/ 2147483647 h 826"/>
                <a:gd name="T118" fmla="*/ 2147483647 w 860"/>
                <a:gd name="T119" fmla="*/ 2147483647 h 82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60" h="826">
                  <a:moveTo>
                    <a:pt x="726" y="226"/>
                  </a:moveTo>
                  <a:lnTo>
                    <a:pt x="720" y="201"/>
                  </a:lnTo>
                  <a:lnTo>
                    <a:pt x="713" y="178"/>
                  </a:lnTo>
                  <a:lnTo>
                    <a:pt x="704" y="156"/>
                  </a:lnTo>
                  <a:lnTo>
                    <a:pt x="694" y="134"/>
                  </a:lnTo>
                  <a:lnTo>
                    <a:pt x="688" y="124"/>
                  </a:lnTo>
                  <a:lnTo>
                    <a:pt x="681" y="115"/>
                  </a:lnTo>
                  <a:lnTo>
                    <a:pt x="675" y="106"/>
                  </a:lnTo>
                  <a:lnTo>
                    <a:pt x="668" y="96"/>
                  </a:lnTo>
                  <a:lnTo>
                    <a:pt x="660" y="87"/>
                  </a:lnTo>
                  <a:lnTo>
                    <a:pt x="653" y="79"/>
                  </a:lnTo>
                  <a:lnTo>
                    <a:pt x="645" y="71"/>
                  </a:lnTo>
                  <a:lnTo>
                    <a:pt x="636" y="64"/>
                  </a:lnTo>
                  <a:lnTo>
                    <a:pt x="626" y="55"/>
                  </a:lnTo>
                  <a:lnTo>
                    <a:pt x="617" y="49"/>
                  </a:lnTo>
                  <a:lnTo>
                    <a:pt x="607" y="42"/>
                  </a:lnTo>
                  <a:lnTo>
                    <a:pt x="597" y="36"/>
                  </a:lnTo>
                  <a:lnTo>
                    <a:pt x="586" y="31"/>
                  </a:lnTo>
                  <a:lnTo>
                    <a:pt x="574" y="26"/>
                  </a:lnTo>
                  <a:lnTo>
                    <a:pt x="562" y="21"/>
                  </a:lnTo>
                  <a:lnTo>
                    <a:pt x="550" y="17"/>
                  </a:lnTo>
                  <a:lnTo>
                    <a:pt x="537" y="13"/>
                  </a:lnTo>
                  <a:lnTo>
                    <a:pt x="522" y="10"/>
                  </a:lnTo>
                  <a:lnTo>
                    <a:pt x="509" y="6"/>
                  </a:lnTo>
                  <a:lnTo>
                    <a:pt x="494" y="4"/>
                  </a:lnTo>
                  <a:lnTo>
                    <a:pt x="479" y="2"/>
                  </a:lnTo>
                  <a:lnTo>
                    <a:pt x="463" y="1"/>
                  </a:lnTo>
                  <a:lnTo>
                    <a:pt x="447" y="0"/>
                  </a:lnTo>
                  <a:lnTo>
                    <a:pt x="430" y="0"/>
                  </a:lnTo>
                  <a:lnTo>
                    <a:pt x="414" y="0"/>
                  </a:lnTo>
                  <a:lnTo>
                    <a:pt x="398" y="1"/>
                  </a:lnTo>
                  <a:lnTo>
                    <a:pt x="384" y="2"/>
                  </a:lnTo>
                  <a:lnTo>
                    <a:pt x="368" y="4"/>
                  </a:lnTo>
                  <a:lnTo>
                    <a:pt x="355" y="6"/>
                  </a:lnTo>
                  <a:lnTo>
                    <a:pt x="341" y="10"/>
                  </a:lnTo>
                  <a:lnTo>
                    <a:pt x="328" y="13"/>
                  </a:lnTo>
                  <a:lnTo>
                    <a:pt x="315" y="17"/>
                  </a:lnTo>
                  <a:lnTo>
                    <a:pt x="302" y="21"/>
                  </a:lnTo>
                  <a:lnTo>
                    <a:pt x="291" y="26"/>
                  </a:lnTo>
                  <a:lnTo>
                    <a:pt x="279" y="31"/>
                  </a:lnTo>
                  <a:lnTo>
                    <a:pt x="269" y="36"/>
                  </a:lnTo>
                  <a:lnTo>
                    <a:pt x="257" y="42"/>
                  </a:lnTo>
                  <a:lnTo>
                    <a:pt x="247" y="49"/>
                  </a:lnTo>
                  <a:lnTo>
                    <a:pt x="237" y="55"/>
                  </a:lnTo>
                  <a:lnTo>
                    <a:pt x="228" y="64"/>
                  </a:lnTo>
                  <a:lnTo>
                    <a:pt x="219" y="71"/>
                  </a:lnTo>
                  <a:lnTo>
                    <a:pt x="210" y="79"/>
                  </a:lnTo>
                  <a:lnTo>
                    <a:pt x="202" y="87"/>
                  </a:lnTo>
                  <a:lnTo>
                    <a:pt x="195" y="96"/>
                  </a:lnTo>
                  <a:lnTo>
                    <a:pt x="187" y="106"/>
                  </a:lnTo>
                  <a:lnTo>
                    <a:pt x="181" y="115"/>
                  </a:lnTo>
                  <a:lnTo>
                    <a:pt x="174" y="124"/>
                  </a:lnTo>
                  <a:lnTo>
                    <a:pt x="168" y="134"/>
                  </a:lnTo>
                  <a:lnTo>
                    <a:pt x="156" y="156"/>
                  </a:lnTo>
                  <a:lnTo>
                    <a:pt x="147" y="178"/>
                  </a:lnTo>
                  <a:lnTo>
                    <a:pt x="140" y="201"/>
                  </a:lnTo>
                  <a:lnTo>
                    <a:pt x="133" y="226"/>
                  </a:lnTo>
                  <a:lnTo>
                    <a:pt x="0" y="826"/>
                  </a:lnTo>
                  <a:lnTo>
                    <a:pt x="142" y="826"/>
                  </a:lnTo>
                  <a:lnTo>
                    <a:pt x="148" y="826"/>
                  </a:lnTo>
                  <a:lnTo>
                    <a:pt x="154" y="825"/>
                  </a:lnTo>
                  <a:lnTo>
                    <a:pt x="161" y="823"/>
                  </a:lnTo>
                  <a:lnTo>
                    <a:pt x="167" y="821"/>
                  </a:lnTo>
                  <a:lnTo>
                    <a:pt x="178" y="816"/>
                  </a:lnTo>
                  <a:lnTo>
                    <a:pt x="188" y="809"/>
                  </a:lnTo>
                  <a:lnTo>
                    <a:pt x="197" y="801"/>
                  </a:lnTo>
                  <a:lnTo>
                    <a:pt x="204" y="791"/>
                  </a:lnTo>
                  <a:lnTo>
                    <a:pt x="207" y="785"/>
                  </a:lnTo>
                  <a:lnTo>
                    <a:pt x="210" y="780"/>
                  </a:lnTo>
                  <a:lnTo>
                    <a:pt x="213" y="774"/>
                  </a:lnTo>
                  <a:lnTo>
                    <a:pt x="215" y="768"/>
                  </a:lnTo>
                  <a:lnTo>
                    <a:pt x="241" y="647"/>
                  </a:lnTo>
                  <a:lnTo>
                    <a:pt x="618" y="647"/>
                  </a:lnTo>
                  <a:lnTo>
                    <a:pt x="646" y="768"/>
                  </a:lnTo>
                  <a:lnTo>
                    <a:pt x="647" y="774"/>
                  </a:lnTo>
                  <a:lnTo>
                    <a:pt x="649" y="780"/>
                  </a:lnTo>
                  <a:lnTo>
                    <a:pt x="652" y="785"/>
                  </a:lnTo>
                  <a:lnTo>
                    <a:pt x="655" y="791"/>
                  </a:lnTo>
                  <a:lnTo>
                    <a:pt x="662" y="801"/>
                  </a:lnTo>
                  <a:lnTo>
                    <a:pt x="671" y="809"/>
                  </a:lnTo>
                  <a:lnTo>
                    <a:pt x="681" y="816"/>
                  </a:lnTo>
                  <a:lnTo>
                    <a:pt x="693" y="821"/>
                  </a:lnTo>
                  <a:lnTo>
                    <a:pt x="699" y="823"/>
                  </a:lnTo>
                  <a:lnTo>
                    <a:pt x="705" y="825"/>
                  </a:lnTo>
                  <a:lnTo>
                    <a:pt x="711" y="826"/>
                  </a:lnTo>
                  <a:lnTo>
                    <a:pt x="717" y="826"/>
                  </a:lnTo>
                  <a:lnTo>
                    <a:pt x="860" y="826"/>
                  </a:lnTo>
                  <a:lnTo>
                    <a:pt x="726" y="226"/>
                  </a:lnTo>
                  <a:close/>
                  <a:moveTo>
                    <a:pt x="279" y="477"/>
                  </a:moveTo>
                  <a:lnTo>
                    <a:pt x="326" y="265"/>
                  </a:lnTo>
                  <a:lnTo>
                    <a:pt x="329" y="250"/>
                  </a:lnTo>
                  <a:lnTo>
                    <a:pt x="335" y="236"/>
                  </a:lnTo>
                  <a:lnTo>
                    <a:pt x="339" y="229"/>
                  </a:lnTo>
                  <a:lnTo>
                    <a:pt x="343" y="222"/>
                  </a:lnTo>
                  <a:lnTo>
                    <a:pt x="348" y="215"/>
                  </a:lnTo>
                  <a:lnTo>
                    <a:pt x="354" y="208"/>
                  </a:lnTo>
                  <a:lnTo>
                    <a:pt x="360" y="201"/>
                  </a:lnTo>
                  <a:lnTo>
                    <a:pt x="368" y="195"/>
                  </a:lnTo>
                  <a:lnTo>
                    <a:pt x="377" y="190"/>
                  </a:lnTo>
                  <a:lnTo>
                    <a:pt x="385" y="186"/>
                  </a:lnTo>
                  <a:lnTo>
                    <a:pt x="395" y="182"/>
                  </a:lnTo>
                  <a:lnTo>
                    <a:pt x="405" y="180"/>
                  </a:lnTo>
                  <a:lnTo>
                    <a:pt x="417" y="178"/>
                  </a:lnTo>
                  <a:lnTo>
                    <a:pt x="430" y="177"/>
                  </a:lnTo>
                  <a:lnTo>
                    <a:pt x="443" y="178"/>
                  </a:lnTo>
                  <a:lnTo>
                    <a:pt x="454" y="180"/>
                  </a:lnTo>
                  <a:lnTo>
                    <a:pt x="465" y="182"/>
                  </a:lnTo>
                  <a:lnTo>
                    <a:pt x="474" y="186"/>
                  </a:lnTo>
                  <a:lnTo>
                    <a:pt x="484" y="190"/>
                  </a:lnTo>
                  <a:lnTo>
                    <a:pt x="492" y="195"/>
                  </a:lnTo>
                  <a:lnTo>
                    <a:pt x="499" y="201"/>
                  </a:lnTo>
                  <a:lnTo>
                    <a:pt x="505" y="208"/>
                  </a:lnTo>
                  <a:lnTo>
                    <a:pt x="511" y="215"/>
                  </a:lnTo>
                  <a:lnTo>
                    <a:pt x="516" y="222"/>
                  </a:lnTo>
                  <a:lnTo>
                    <a:pt x="520" y="229"/>
                  </a:lnTo>
                  <a:lnTo>
                    <a:pt x="524" y="236"/>
                  </a:lnTo>
                  <a:lnTo>
                    <a:pt x="531" y="250"/>
                  </a:lnTo>
                  <a:lnTo>
                    <a:pt x="535" y="265"/>
                  </a:lnTo>
                  <a:lnTo>
                    <a:pt x="582" y="477"/>
                  </a:lnTo>
                  <a:lnTo>
                    <a:pt x="279" y="477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13" name="Freeform 12"/>
            <p:cNvSpPr>
              <a:spLocks noEditPoints="1"/>
            </p:cNvSpPr>
            <p:nvPr userDrawn="1"/>
          </p:nvSpPr>
          <p:spPr bwMode="auto">
            <a:xfrm>
              <a:off x="5253020" y="2979701"/>
              <a:ext cx="420685" cy="414317"/>
            </a:xfrm>
            <a:custGeom>
              <a:avLst/>
              <a:gdLst>
                <a:gd name="T0" fmla="*/ 2147483647 w 821"/>
                <a:gd name="T1" fmla="*/ 2147483647 h 807"/>
                <a:gd name="T2" fmla="*/ 2147483647 w 821"/>
                <a:gd name="T3" fmla="*/ 2147483647 h 807"/>
                <a:gd name="T4" fmla="*/ 2147483647 w 821"/>
                <a:gd name="T5" fmla="*/ 2147483647 h 807"/>
                <a:gd name="T6" fmla="*/ 2147483647 w 821"/>
                <a:gd name="T7" fmla="*/ 2147483647 h 807"/>
                <a:gd name="T8" fmla="*/ 2147483647 w 821"/>
                <a:gd name="T9" fmla="*/ 2147483647 h 807"/>
                <a:gd name="T10" fmla="*/ 2147483647 w 821"/>
                <a:gd name="T11" fmla="*/ 2147483647 h 807"/>
                <a:gd name="T12" fmla="*/ 2147483647 w 821"/>
                <a:gd name="T13" fmla="*/ 2147483647 h 807"/>
                <a:gd name="T14" fmla="*/ 2147483647 w 821"/>
                <a:gd name="T15" fmla="*/ 2147483647 h 807"/>
                <a:gd name="T16" fmla="*/ 2147483647 w 821"/>
                <a:gd name="T17" fmla="*/ 2147483647 h 807"/>
                <a:gd name="T18" fmla="*/ 2147483647 w 821"/>
                <a:gd name="T19" fmla="*/ 2147483647 h 807"/>
                <a:gd name="T20" fmla="*/ 2147483647 w 821"/>
                <a:gd name="T21" fmla="*/ 2147483647 h 807"/>
                <a:gd name="T22" fmla="*/ 2147483647 w 821"/>
                <a:gd name="T23" fmla="*/ 2147483647 h 807"/>
                <a:gd name="T24" fmla="*/ 2147483647 w 821"/>
                <a:gd name="T25" fmla="*/ 2147483647 h 807"/>
                <a:gd name="T26" fmla="*/ 2147483647 w 821"/>
                <a:gd name="T27" fmla="*/ 2147483647 h 807"/>
                <a:gd name="T28" fmla="*/ 2147483647 w 821"/>
                <a:gd name="T29" fmla="*/ 2147483647 h 807"/>
                <a:gd name="T30" fmla="*/ 0 w 821"/>
                <a:gd name="T31" fmla="*/ 2147483647 h 807"/>
                <a:gd name="T32" fmla="*/ 2147483647 w 821"/>
                <a:gd name="T33" fmla="*/ 2147483647 h 807"/>
                <a:gd name="T34" fmla="*/ 2147483647 w 821"/>
                <a:gd name="T35" fmla="*/ 2147483647 h 807"/>
                <a:gd name="T36" fmla="*/ 2147483647 w 821"/>
                <a:gd name="T37" fmla="*/ 2147483647 h 807"/>
                <a:gd name="T38" fmla="*/ 2147483647 w 821"/>
                <a:gd name="T39" fmla="*/ 2147483647 h 807"/>
                <a:gd name="T40" fmla="*/ 2147483647 w 821"/>
                <a:gd name="T41" fmla="*/ 2147483647 h 807"/>
                <a:gd name="T42" fmla="*/ 2147483647 w 821"/>
                <a:gd name="T43" fmla="*/ 2147483647 h 807"/>
                <a:gd name="T44" fmla="*/ 2147483647 w 821"/>
                <a:gd name="T45" fmla="*/ 2147483647 h 807"/>
                <a:gd name="T46" fmla="*/ 2147483647 w 821"/>
                <a:gd name="T47" fmla="*/ 2147483647 h 807"/>
                <a:gd name="T48" fmla="*/ 2147483647 w 821"/>
                <a:gd name="T49" fmla="*/ 2147483647 h 807"/>
                <a:gd name="T50" fmla="*/ 2147483647 w 821"/>
                <a:gd name="T51" fmla="*/ 2147483647 h 807"/>
                <a:gd name="T52" fmla="*/ 2147483647 w 821"/>
                <a:gd name="T53" fmla="*/ 2147483647 h 807"/>
                <a:gd name="T54" fmla="*/ 2147483647 w 821"/>
                <a:gd name="T55" fmla="*/ 2147483647 h 807"/>
                <a:gd name="T56" fmla="*/ 2147483647 w 821"/>
                <a:gd name="T57" fmla="*/ 2147483647 h 807"/>
                <a:gd name="T58" fmla="*/ 2147483647 w 821"/>
                <a:gd name="T59" fmla="*/ 2147483647 h 807"/>
                <a:gd name="T60" fmla="*/ 2147483647 w 821"/>
                <a:gd name="T61" fmla="*/ 2147483647 h 807"/>
                <a:gd name="T62" fmla="*/ 2147483647 w 821"/>
                <a:gd name="T63" fmla="*/ 2147483647 h 807"/>
                <a:gd name="T64" fmla="*/ 2147483647 w 821"/>
                <a:gd name="T65" fmla="*/ 2147483647 h 807"/>
                <a:gd name="T66" fmla="*/ 2147483647 w 821"/>
                <a:gd name="T67" fmla="*/ 2147483647 h 807"/>
                <a:gd name="T68" fmla="*/ 2147483647 w 821"/>
                <a:gd name="T69" fmla="*/ 2147483647 h 807"/>
                <a:gd name="T70" fmla="*/ 2147483647 w 821"/>
                <a:gd name="T71" fmla="*/ 2147483647 h 807"/>
                <a:gd name="T72" fmla="*/ 2147483647 w 821"/>
                <a:gd name="T73" fmla="*/ 2147483647 h 807"/>
                <a:gd name="T74" fmla="*/ 2147483647 w 821"/>
                <a:gd name="T75" fmla="*/ 2147483647 h 807"/>
                <a:gd name="T76" fmla="*/ 2147483647 w 821"/>
                <a:gd name="T77" fmla="*/ 2147483647 h 807"/>
                <a:gd name="T78" fmla="*/ 2147483647 w 821"/>
                <a:gd name="T79" fmla="*/ 2147483647 h 807"/>
                <a:gd name="T80" fmla="*/ 2147483647 w 821"/>
                <a:gd name="T81" fmla="*/ 2147483647 h 807"/>
                <a:gd name="T82" fmla="*/ 2147483647 w 821"/>
                <a:gd name="T83" fmla="*/ 2147483647 h 807"/>
                <a:gd name="T84" fmla="*/ 2147483647 w 821"/>
                <a:gd name="T85" fmla="*/ 2147483647 h 807"/>
                <a:gd name="T86" fmla="*/ 2147483647 w 821"/>
                <a:gd name="T87" fmla="*/ 2147483647 h 807"/>
                <a:gd name="T88" fmla="*/ 2147483647 w 821"/>
                <a:gd name="T89" fmla="*/ 2147483647 h 807"/>
                <a:gd name="T90" fmla="*/ 2147483647 w 821"/>
                <a:gd name="T91" fmla="*/ 2147483647 h 807"/>
                <a:gd name="T92" fmla="*/ 2147483647 w 821"/>
                <a:gd name="T93" fmla="*/ 2147483647 h 807"/>
                <a:gd name="T94" fmla="*/ 2147483647 w 821"/>
                <a:gd name="T95" fmla="*/ 2147483647 h 807"/>
                <a:gd name="T96" fmla="*/ 2147483647 w 821"/>
                <a:gd name="T97" fmla="*/ 2147483647 h 80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821" h="807">
                  <a:moveTo>
                    <a:pt x="736" y="389"/>
                  </a:moveTo>
                  <a:lnTo>
                    <a:pt x="748" y="375"/>
                  </a:lnTo>
                  <a:lnTo>
                    <a:pt x="759" y="360"/>
                  </a:lnTo>
                  <a:lnTo>
                    <a:pt x="769" y="345"/>
                  </a:lnTo>
                  <a:lnTo>
                    <a:pt x="778" y="328"/>
                  </a:lnTo>
                  <a:lnTo>
                    <a:pt x="781" y="318"/>
                  </a:lnTo>
                  <a:lnTo>
                    <a:pt x="784" y="308"/>
                  </a:lnTo>
                  <a:lnTo>
                    <a:pt x="787" y="299"/>
                  </a:lnTo>
                  <a:lnTo>
                    <a:pt x="789" y="289"/>
                  </a:lnTo>
                  <a:lnTo>
                    <a:pt x="790" y="278"/>
                  </a:lnTo>
                  <a:lnTo>
                    <a:pt x="792" y="266"/>
                  </a:lnTo>
                  <a:lnTo>
                    <a:pt x="792" y="255"/>
                  </a:lnTo>
                  <a:lnTo>
                    <a:pt x="793" y="243"/>
                  </a:lnTo>
                  <a:lnTo>
                    <a:pt x="792" y="230"/>
                  </a:lnTo>
                  <a:lnTo>
                    <a:pt x="791" y="217"/>
                  </a:lnTo>
                  <a:lnTo>
                    <a:pt x="790" y="204"/>
                  </a:lnTo>
                  <a:lnTo>
                    <a:pt x="788" y="192"/>
                  </a:lnTo>
                  <a:lnTo>
                    <a:pt x="785" y="180"/>
                  </a:lnTo>
                  <a:lnTo>
                    <a:pt x="782" y="167"/>
                  </a:lnTo>
                  <a:lnTo>
                    <a:pt x="778" y="156"/>
                  </a:lnTo>
                  <a:lnTo>
                    <a:pt x="774" y="145"/>
                  </a:lnTo>
                  <a:lnTo>
                    <a:pt x="769" y="134"/>
                  </a:lnTo>
                  <a:lnTo>
                    <a:pt x="763" y="123"/>
                  </a:lnTo>
                  <a:lnTo>
                    <a:pt x="756" y="113"/>
                  </a:lnTo>
                  <a:lnTo>
                    <a:pt x="750" y="103"/>
                  </a:lnTo>
                  <a:lnTo>
                    <a:pt x="743" y="94"/>
                  </a:lnTo>
                  <a:lnTo>
                    <a:pt x="736" y="85"/>
                  </a:lnTo>
                  <a:lnTo>
                    <a:pt x="728" y="77"/>
                  </a:lnTo>
                  <a:lnTo>
                    <a:pt x="720" y="68"/>
                  </a:lnTo>
                  <a:lnTo>
                    <a:pt x="711" y="60"/>
                  </a:lnTo>
                  <a:lnTo>
                    <a:pt x="701" y="53"/>
                  </a:lnTo>
                  <a:lnTo>
                    <a:pt x="692" y="46"/>
                  </a:lnTo>
                  <a:lnTo>
                    <a:pt x="682" y="40"/>
                  </a:lnTo>
                  <a:lnTo>
                    <a:pt x="672" y="34"/>
                  </a:lnTo>
                  <a:lnTo>
                    <a:pt x="662" y="28"/>
                  </a:lnTo>
                  <a:lnTo>
                    <a:pt x="650" y="22"/>
                  </a:lnTo>
                  <a:lnTo>
                    <a:pt x="639" y="18"/>
                  </a:lnTo>
                  <a:lnTo>
                    <a:pt x="628" y="14"/>
                  </a:lnTo>
                  <a:lnTo>
                    <a:pt x="616" y="10"/>
                  </a:lnTo>
                  <a:lnTo>
                    <a:pt x="604" y="7"/>
                  </a:lnTo>
                  <a:lnTo>
                    <a:pt x="591" y="5"/>
                  </a:lnTo>
                  <a:lnTo>
                    <a:pt x="579" y="3"/>
                  </a:lnTo>
                  <a:lnTo>
                    <a:pt x="566" y="2"/>
                  </a:lnTo>
                  <a:lnTo>
                    <a:pt x="553" y="1"/>
                  </a:lnTo>
                  <a:lnTo>
                    <a:pt x="539" y="0"/>
                  </a:lnTo>
                  <a:lnTo>
                    <a:pt x="59" y="0"/>
                  </a:lnTo>
                  <a:lnTo>
                    <a:pt x="53" y="1"/>
                  </a:lnTo>
                  <a:lnTo>
                    <a:pt x="47" y="2"/>
                  </a:lnTo>
                  <a:lnTo>
                    <a:pt x="42" y="3"/>
                  </a:lnTo>
                  <a:lnTo>
                    <a:pt x="36" y="5"/>
                  </a:lnTo>
                  <a:lnTo>
                    <a:pt x="31" y="7"/>
                  </a:lnTo>
                  <a:lnTo>
                    <a:pt x="25" y="10"/>
                  </a:lnTo>
                  <a:lnTo>
                    <a:pt x="21" y="14"/>
                  </a:lnTo>
                  <a:lnTo>
                    <a:pt x="17" y="17"/>
                  </a:lnTo>
                  <a:lnTo>
                    <a:pt x="13" y="21"/>
                  </a:lnTo>
                  <a:lnTo>
                    <a:pt x="10" y="27"/>
                  </a:lnTo>
                  <a:lnTo>
                    <a:pt x="7" y="32"/>
                  </a:lnTo>
                  <a:lnTo>
                    <a:pt x="4" y="37"/>
                  </a:lnTo>
                  <a:lnTo>
                    <a:pt x="3" y="42"/>
                  </a:lnTo>
                  <a:lnTo>
                    <a:pt x="1" y="48"/>
                  </a:lnTo>
                  <a:lnTo>
                    <a:pt x="0" y="53"/>
                  </a:lnTo>
                  <a:lnTo>
                    <a:pt x="0" y="59"/>
                  </a:lnTo>
                  <a:lnTo>
                    <a:pt x="0" y="747"/>
                  </a:lnTo>
                  <a:lnTo>
                    <a:pt x="0" y="753"/>
                  </a:lnTo>
                  <a:lnTo>
                    <a:pt x="1" y="760"/>
                  </a:lnTo>
                  <a:lnTo>
                    <a:pt x="3" y="766"/>
                  </a:lnTo>
                  <a:lnTo>
                    <a:pt x="4" y="771"/>
                  </a:lnTo>
                  <a:lnTo>
                    <a:pt x="7" y="776"/>
                  </a:lnTo>
                  <a:lnTo>
                    <a:pt x="10" y="781"/>
                  </a:lnTo>
                  <a:lnTo>
                    <a:pt x="13" y="785"/>
                  </a:lnTo>
                  <a:lnTo>
                    <a:pt x="17" y="789"/>
                  </a:lnTo>
                  <a:lnTo>
                    <a:pt x="21" y="793"/>
                  </a:lnTo>
                  <a:lnTo>
                    <a:pt x="25" y="796"/>
                  </a:lnTo>
                  <a:lnTo>
                    <a:pt x="31" y="799"/>
                  </a:lnTo>
                  <a:lnTo>
                    <a:pt x="36" y="802"/>
                  </a:lnTo>
                  <a:lnTo>
                    <a:pt x="42" y="804"/>
                  </a:lnTo>
                  <a:lnTo>
                    <a:pt x="47" y="805"/>
                  </a:lnTo>
                  <a:lnTo>
                    <a:pt x="53" y="807"/>
                  </a:lnTo>
                  <a:lnTo>
                    <a:pt x="59" y="807"/>
                  </a:lnTo>
                  <a:lnTo>
                    <a:pt x="570" y="807"/>
                  </a:lnTo>
                  <a:lnTo>
                    <a:pt x="584" y="807"/>
                  </a:lnTo>
                  <a:lnTo>
                    <a:pt x="597" y="805"/>
                  </a:lnTo>
                  <a:lnTo>
                    <a:pt x="611" y="804"/>
                  </a:lnTo>
                  <a:lnTo>
                    <a:pt x="624" y="802"/>
                  </a:lnTo>
                  <a:lnTo>
                    <a:pt x="636" y="799"/>
                  </a:lnTo>
                  <a:lnTo>
                    <a:pt x="649" y="796"/>
                  </a:lnTo>
                  <a:lnTo>
                    <a:pt x="661" y="792"/>
                  </a:lnTo>
                  <a:lnTo>
                    <a:pt x="673" y="788"/>
                  </a:lnTo>
                  <a:lnTo>
                    <a:pt x="684" y="783"/>
                  </a:lnTo>
                  <a:lnTo>
                    <a:pt x="694" y="778"/>
                  </a:lnTo>
                  <a:lnTo>
                    <a:pt x="705" y="772"/>
                  </a:lnTo>
                  <a:lnTo>
                    <a:pt x="716" y="766"/>
                  </a:lnTo>
                  <a:lnTo>
                    <a:pt x="725" y="759"/>
                  </a:lnTo>
                  <a:lnTo>
                    <a:pt x="734" y="751"/>
                  </a:lnTo>
                  <a:lnTo>
                    <a:pt x="743" y="743"/>
                  </a:lnTo>
                  <a:lnTo>
                    <a:pt x="751" y="735"/>
                  </a:lnTo>
                  <a:lnTo>
                    <a:pt x="759" y="727"/>
                  </a:lnTo>
                  <a:lnTo>
                    <a:pt x="768" y="718"/>
                  </a:lnTo>
                  <a:lnTo>
                    <a:pt x="774" y="708"/>
                  </a:lnTo>
                  <a:lnTo>
                    <a:pt x="781" y="698"/>
                  </a:lnTo>
                  <a:lnTo>
                    <a:pt x="787" y="688"/>
                  </a:lnTo>
                  <a:lnTo>
                    <a:pt x="793" y="678"/>
                  </a:lnTo>
                  <a:lnTo>
                    <a:pt x="798" y="667"/>
                  </a:lnTo>
                  <a:lnTo>
                    <a:pt x="802" y="655"/>
                  </a:lnTo>
                  <a:lnTo>
                    <a:pt x="806" y="644"/>
                  </a:lnTo>
                  <a:lnTo>
                    <a:pt x="810" y="632"/>
                  </a:lnTo>
                  <a:lnTo>
                    <a:pt x="814" y="621"/>
                  </a:lnTo>
                  <a:lnTo>
                    <a:pt x="816" y="607"/>
                  </a:lnTo>
                  <a:lnTo>
                    <a:pt x="818" y="595"/>
                  </a:lnTo>
                  <a:lnTo>
                    <a:pt x="820" y="583"/>
                  </a:lnTo>
                  <a:lnTo>
                    <a:pt x="821" y="570"/>
                  </a:lnTo>
                  <a:lnTo>
                    <a:pt x="821" y="556"/>
                  </a:lnTo>
                  <a:lnTo>
                    <a:pt x="820" y="543"/>
                  </a:lnTo>
                  <a:lnTo>
                    <a:pt x="819" y="530"/>
                  </a:lnTo>
                  <a:lnTo>
                    <a:pt x="817" y="518"/>
                  </a:lnTo>
                  <a:lnTo>
                    <a:pt x="815" y="505"/>
                  </a:lnTo>
                  <a:lnTo>
                    <a:pt x="810" y="493"/>
                  </a:lnTo>
                  <a:lnTo>
                    <a:pt x="807" y="482"/>
                  </a:lnTo>
                  <a:lnTo>
                    <a:pt x="802" y="471"/>
                  </a:lnTo>
                  <a:lnTo>
                    <a:pt x="797" y="460"/>
                  </a:lnTo>
                  <a:lnTo>
                    <a:pt x="791" y="450"/>
                  </a:lnTo>
                  <a:lnTo>
                    <a:pt x="785" y="440"/>
                  </a:lnTo>
                  <a:lnTo>
                    <a:pt x="778" y="431"/>
                  </a:lnTo>
                  <a:lnTo>
                    <a:pt x="771" y="422"/>
                  </a:lnTo>
                  <a:lnTo>
                    <a:pt x="763" y="412"/>
                  </a:lnTo>
                  <a:lnTo>
                    <a:pt x="754" y="404"/>
                  </a:lnTo>
                  <a:lnTo>
                    <a:pt x="745" y="396"/>
                  </a:lnTo>
                  <a:lnTo>
                    <a:pt x="736" y="389"/>
                  </a:lnTo>
                  <a:close/>
                  <a:moveTo>
                    <a:pt x="539" y="167"/>
                  </a:moveTo>
                  <a:lnTo>
                    <a:pt x="544" y="168"/>
                  </a:lnTo>
                  <a:lnTo>
                    <a:pt x="549" y="169"/>
                  </a:lnTo>
                  <a:lnTo>
                    <a:pt x="555" y="170"/>
                  </a:lnTo>
                  <a:lnTo>
                    <a:pt x="560" y="174"/>
                  </a:lnTo>
                  <a:lnTo>
                    <a:pt x="565" y="176"/>
                  </a:lnTo>
                  <a:lnTo>
                    <a:pt x="570" y="180"/>
                  </a:lnTo>
                  <a:lnTo>
                    <a:pt x="575" y="184"/>
                  </a:lnTo>
                  <a:lnTo>
                    <a:pt x="580" y="189"/>
                  </a:lnTo>
                  <a:lnTo>
                    <a:pt x="584" y="194"/>
                  </a:lnTo>
                  <a:lnTo>
                    <a:pt x="588" y="200"/>
                  </a:lnTo>
                  <a:lnTo>
                    <a:pt x="592" y="206"/>
                  </a:lnTo>
                  <a:lnTo>
                    <a:pt x="595" y="213"/>
                  </a:lnTo>
                  <a:lnTo>
                    <a:pt x="597" y="222"/>
                  </a:lnTo>
                  <a:lnTo>
                    <a:pt x="599" y="230"/>
                  </a:lnTo>
                  <a:lnTo>
                    <a:pt x="600" y="238"/>
                  </a:lnTo>
                  <a:lnTo>
                    <a:pt x="601" y="247"/>
                  </a:lnTo>
                  <a:lnTo>
                    <a:pt x="600" y="256"/>
                  </a:lnTo>
                  <a:lnTo>
                    <a:pt x="599" y="265"/>
                  </a:lnTo>
                  <a:lnTo>
                    <a:pt x="597" y="273"/>
                  </a:lnTo>
                  <a:lnTo>
                    <a:pt x="595" y="281"/>
                  </a:lnTo>
                  <a:lnTo>
                    <a:pt x="592" y="288"/>
                  </a:lnTo>
                  <a:lnTo>
                    <a:pt x="588" y="294"/>
                  </a:lnTo>
                  <a:lnTo>
                    <a:pt x="584" y="299"/>
                  </a:lnTo>
                  <a:lnTo>
                    <a:pt x="580" y="304"/>
                  </a:lnTo>
                  <a:lnTo>
                    <a:pt x="575" y="309"/>
                  </a:lnTo>
                  <a:lnTo>
                    <a:pt x="570" y="313"/>
                  </a:lnTo>
                  <a:lnTo>
                    <a:pt x="565" y="317"/>
                  </a:lnTo>
                  <a:lnTo>
                    <a:pt x="560" y="320"/>
                  </a:lnTo>
                  <a:lnTo>
                    <a:pt x="549" y="325"/>
                  </a:lnTo>
                  <a:lnTo>
                    <a:pt x="539" y="327"/>
                  </a:lnTo>
                  <a:lnTo>
                    <a:pt x="193" y="327"/>
                  </a:lnTo>
                  <a:lnTo>
                    <a:pt x="193" y="167"/>
                  </a:lnTo>
                  <a:lnTo>
                    <a:pt x="539" y="167"/>
                  </a:lnTo>
                  <a:close/>
                  <a:moveTo>
                    <a:pt x="555" y="639"/>
                  </a:moveTo>
                  <a:lnTo>
                    <a:pt x="193" y="639"/>
                  </a:lnTo>
                  <a:lnTo>
                    <a:pt x="193" y="481"/>
                  </a:lnTo>
                  <a:lnTo>
                    <a:pt x="555" y="481"/>
                  </a:lnTo>
                  <a:lnTo>
                    <a:pt x="565" y="483"/>
                  </a:lnTo>
                  <a:lnTo>
                    <a:pt x="576" y="487"/>
                  </a:lnTo>
                  <a:lnTo>
                    <a:pt x="581" y="490"/>
                  </a:lnTo>
                  <a:lnTo>
                    <a:pt x="586" y="494"/>
                  </a:lnTo>
                  <a:lnTo>
                    <a:pt x="591" y="498"/>
                  </a:lnTo>
                  <a:lnTo>
                    <a:pt x="595" y="502"/>
                  </a:lnTo>
                  <a:lnTo>
                    <a:pt x="600" y="507"/>
                  </a:lnTo>
                  <a:lnTo>
                    <a:pt x="605" y="513"/>
                  </a:lnTo>
                  <a:lnTo>
                    <a:pt x="608" y="520"/>
                  </a:lnTo>
                  <a:lnTo>
                    <a:pt x="611" y="527"/>
                  </a:lnTo>
                  <a:lnTo>
                    <a:pt x="614" y="534"/>
                  </a:lnTo>
                  <a:lnTo>
                    <a:pt x="616" y="542"/>
                  </a:lnTo>
                  <a:lnTo>
                    <a:pt x="617" y="551"/>
                  </a:lnTo>
                  <a:lnTo>
                    <a:pt x="617" y="560"/>
                  </a:lnTo>
                  <a:lnTo>
                    <a:pt x="617" y="569"/>
                  </a:lnTo>
                  <a:lnTo>
                    <a:pt x="616" y="578"/>
                  </a:lnTo>
                  <a:lnTo>
                    <a:pt x="614" y="586"/>
                  </a:lnTo>
                  <a:lnTo>
                    <a:pt x="611" y="593"/>
                  </a:lnTo>
                  <a:lnTo>
                    <a:pt x="608" y="600"/>
                  </a:lnTo>
                  <a:lnTo>
                    <a:pt x="605" y="607"/>
                  </a:lnTo>
                  <a:lnTo>
                    <a:pt x="600" y="614"/>
                  </a:lnTo>
                  <a:lnTo>
                    <a:pt x="595" y="619"/>
                  </a:lnTo>
                  <a:lnTo>
                    <a:pt x="591" y="624"/>
                  </a:lnTo>
                  <a:lnTo>
                    <a:pt x="586" y="628"/>
                  </a:lnTo>
                  <a:lnTo>
                    <a:pt x="581" y="631"/>
                  </a:lnTo>
                  <a:lnTo>
                    <a:pt x="576" y="634"/>
                  </a:lnTo>
                  <a:lnTo>
                    <a:pt x="571" y="636"/>
                  </a:lnTo>
                  <a:lnTo>
                    <a:pt x="565" y="638"/>
                  </a:lnTo>
                  <a:lnTo>
                    <a:pt x="560" y="639"/>
                  </a:lnTo>
                  <a:lnTo>
                    <a:pt x="555" y="639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14" name="Freeform 13"/>
            <p:cNvSpPr>
              <a:spLocks noEditPoints="1"/>
            </p:cNvSpPr>
            <p:nvPr userDrawn="1"/>
          </p:nvSpPr>
          <p:spPr bwMode="auto">
            <a:xfrm>
              <a:off x="4751372" y="2970176"/>
              <a:ext cx="458785" cy="433366"/>
            </a:xfrm>
            <a:custGeom>
              <a:avLst/>
              <a:gdLst>
                <a:gd name="T0" fmla="*/ 2147483647 w 893"/>
                <a:gd name="T1" fmla="*/ 2147483647 h 843"/>
                <a:gd name="T2" fmla="*/ 2147483647 w 893"/>
                <a:gd name="T3" fmla="*/ 2147483647 h 843"/>
                <a:gd name="T4" fmla="*/ 2147483647 w 893"/>
                <a:gd name="T5" fmla="*/ 2147483647 h 843"/>
                <a:gd name="T6" fmla="*/ 2147483647 w 893"/>
                <a:gd name="T7" fmla="*/ 2147483647 h 843"/>
                <a:gd name="T8" fmla="*/ 2147483647 w 893"/>
                <a:gd name="T9" fmla="*/ 2147483647 h 843"/>
                <a:gd name="T10" fmla="*/ 2147483647 w 893"/>
                <a:gd name="T11" fmla="*/ 2147483647 h 843"/>
                <a:gd name="T12" fmla="*/ 2147483647 w 893"/>
                <a:gd name="T13" fmla="*/ 2147483647 h 843"/>
                <a:gd name="T14" fmla="*/ 2147483647 w 893"/>
                <a:gd name="T15" fmla="*/ 2147483647 h 843"/>
                <a:gd name="T16" fmla="*/ 2147483647 w 893"/>
                <a:gd name="T17" fmla="*/ 2147483647 h 843"/>
                <a:gd name="T18" fmla="*/ 2147483647 w 893"/>
                <a:gd name="T19" fmla="*/ 2147483647 h 843"/>
                <a:gd name="T20" fmla="*/ 2147483647 w 893"/>
                <a:gd name="T21" fmla="*/ 2147483647 h 843"/>
                <a:gd name="T22" fmla="*/ 2147483647 w 893"/>
                <a:gd name="T23" fmla="*/ 2147483647 h 843"/>
                <a:gd name="T24" fmla="*/ 2147483647 w 893"/>
                <a:gd name="T25" fmla="*/ 2147483647 h 843"/>
                <a:gd name="T26" fmla="*/ 2147483647 w 893"/>
                <a:gd name="T27" fmla="*/ 2147483647 h 843"/>
                <a:gd name="T28" fmla="*/ 2147483647 w 893"/>
                <a:gd name="T29" fmla="*/ 2147483647 h 843"/>
                <a:gd name="T30" fmla="*/ 2147483647 w 893"/>
                <a:gd name="T31" fmla="*/ 2147483647 h 843"/>
                <a:gd name="T32" fmla="*/ 2147483647 w 893"/>
                <a:gd name="T33" fmla="*/ 2147483647 h 843"/>
                <a:gd name="T34" fmla="*/ 2147483647 w 893"/>
                <a:gd name="T35" fmla="*/ 2147483647 h 843"/>
                <a:gd name="T36" fmla="*/ 2147483647 w 893"/>
                <a:gd name="T37" fmla="*/ 2147483647 h 843"/>
                <a:gd name="T38" fmla="*/ 2147483647 w 893"/>
                <a:gd name="T39" fmla="*/ 2147483647 h 843"/>
                <a:gd name="T40" fmla="*/ 2147483647 w 893"/>
                <a:gd name="T41" fmla="*/ 2147483647 h 843"/>
                <a:gd name="T42" fmla="*/ 2147483647 w 893"/>
                <a:gd name="T43" fmla="*/ 2147483647 h 843"/>
                <a:gd name="T44" fmla="*/ 2147483647 w 893"/>
                <a:gd name="T45" fmla="*/ 2147483647 h 843"/>
                <a:gd name="T46" fmla="*/ 2147483647 w 893"/>
                <a:gd name="T47" fmla="*/ 2147483647 h 843"/>
                <a:gd name="T48" fmla="*/ 2147483647 w 893"/>
                <a:gd name="T49" fmla="*/ 2147483647 h 843"/>
                <a:gd name="T50" fmla="*/ 2147483647 w 893"/>
                <a:gd name="T51" fmla="*/ 2147483647 h 843"/>
                <a:gd name="T52" fmla="*/ 2147483647 w 893"/>
                <a:gd name="T53" fmla="*/ 2147483647 h 843"/>
                <a:gd name="T54" fmla="*/ 2147483647 w 893"/>
                <a:gd name="T55" fmla="*/ 2147483647 h 843"/>
                <a:gd name="T56" fmla="*/ 2147483647 w 893"/>
                <a:gd name="T57" fmla="*/ 2147483647 h 843"/>
                <a:gd name="T58" fmla="*/ 2147483647 w 893"/>
                <a:gd name="T59" fmla="*/ 2147483647 h 843"/>
                <a:gd name="T60" fmla="*/ 2147483647 w 893"/>
                <a:gd name="T61" fmla="*/ 2147483647 h 843"/>
                <a:gd name="T62" fmla="*/ 2147483647 w 893"/>
                <a:gd name="T63" fmla="*/ 2147483647 h 843"/>
                <a:gd name="T64" fmla="*/ 2147483647 w 893"/>
                <a:gd name="T65" fmla="*/ 2147483647 h 843"/>
                <a:gd name="T66" fmla="*/ 2147483647 w 893"/>
                <a:gd name="T67" fmla="*/ 2147483647 h 843"/>
                <a:gd name="T68" fmla="*/ 2147483647 w 893"/>
                <a:gd name="T69" fmla="*/ 2147483647 h 843"/>
                <a:gd name="T70" fmla="*/ 2147483647 w 893"/>
                <a:gd name="T71" fmla="*/ 2147483647 h 843"/>
                <a:gd name="T72" fmla="*/ 2147483647 w 893"/>
                <a:gd name="T73" fmla="*/ 2147483647 h 843"/>
                <a:gd name="T74" fmla="*/ 2147483647 w 893"/>
                <a:gd name="T75" fmla="*/ 2147483647 h 843"/>
                <a:gd name="T76" fmla="*/ 2147483647 w 893"/>
                <a:gd name="T77" fmla="*/ 2147483647 h 843"/>
                <a:gd name="T78" fmla="*/ 2147483647 w 893"/>
                <a:gd name="T79" fmla="*/ 2147483647 h 843"/>
                <a:gd name="T80" fmla="*/ 2147483647 w 893"/>
                <a:gd name="T81" fmla="*/ 2147483647 h 843"/>
                <a:gd name="T82" fmla="*/ 2147483647 w 893"/>
                <a:gd name="T83" fmla="*/ 2147483647 h 843"/>
                <a:gd name="T84" fmla="*/ 2147483647 w 893"/>
                <a:gd name="T85" fmla="*/ 2147483647 h 843"/>
                <a:gd name="T86" fmla="*/ 2147483647 w 893"/>
                <a:gd name="T87" fmla="*/ 2147483647 h 843"/>
                <a:gd name="T88" fmla="*/ 2147483647 w 893"/>
                <a:gd name="T89" fmla="*/ 2147483647 h 843"/>
                <a:gd name="T90" fmla="*/ 2147483647 w 893"/>
                <a:gd name="T91" fmla="*/ 2147483647 h 843"/>
                <a:gd name="T92" fmla="*/ 2147483647 w 893"/>
                <a:gd name="T93" fmla="*/ 2147483647 h 843"/>
                <a:gd name="T94" fmla="*/ 2147483647 w 893"/>
                <a:gd name="T95" fmla="*/ 2147483647 h 843"/>
                <a:gd name="T96" fmla="*/ 2147483647 w 893"/>
                <a:gd name="T97" fmla="*/ 2147483647 h 843"/>
                <a:gd name="T98" fmla="*/ 2147483647 w 893"/>
                <a:gd name="T99" fmla="*/ 2147483647 h 843"/>
                <a:gd name="T100" fmla="*/ 2147483647 w 893"/>
                <a:gd name="T101" fmla="*/ 2147483647 h 843"/>
                <a:gd name="T102" fmla="*/ 2147483647 w 893"/>
                <a:gd name="T103" fmla="*/ 2147483647 h 843"/>
                <a:gd name="T104" fmla="*/ 2147483647 w 893"/>
                <a:gd name="T105" fmla="*/ 2147483647 h 843"/>
                <a:gd name="T106" fmla="*/ 2147483647 w 893"/>
                <a:gd name="T107" fmla="*/ 2147483647 h 843"/>
                <a:gd name="T108" fmla="*/ 2147483647 w 893"/>
                <a:gd name="T109" fmla="*/ 2147483647 h 843"/>
                <a:gd name="T110" fmla="*/ 2147483647 w 893"/>
                <a:gd name="T111" fmla="*/ 2147483647 h 843"/>
                <a:gd name="T112" fmla="*/ 2147483647 w 893"/>
                <a:gd name="T113" fmla="*/ 2147483647 h 843"/>
                <a:gd name="T114" fmla="*/ 2147483647 w 893"/>
                <a:gd name="T115" fmla="*/ 2147483647 h 843"/>
                <a:gd name="T116" fmla="*/ 2147483647 w 893"/>
                <a:gd name="T117" fmla="*/ 2147483647 h 843"/>
                <a:gd name="T118" fmla="*/ 2147483647 w 893"/>
                <a:gd name="T119" fmla="*/ 2147483647 h 843"/>
                <a:gd name="T120" fmla="*/ 2147483647 w 893"/>
                <a:gd name="T121" fmla="*/ 2147483647 h 84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93" h="843">
                  <a:moveTo>
                    <a:pt x="413" y="0"/>
                  </a:moveTo>
                  <a:lnTo>
                    <a:pt x="391" y="1"/>
                  </a:lnTo>
                  <a:lnTo>
                    <a:pt x="368" y="2"/>
                  </a:lnTo>
                  <a:lnTo>
                    <a:pt x="347" y="5"/>
                  </a:lnTo>
                  <a:lnTo>
                    <a:pt x="326" y="8"/>
                  </a:lnTo>
                  <a:lnTo>
                    <a:pt x="305" y="12"/>
                  </a:lnTo>
                  <a:lnTo>
                    <a:pt x="285" y="17"/>
                  </a:lnTo>
                  <a:lnTo>
                    <a:pt x="265" y="24"/>
                  </a:lnTo>
                  <a:lnTo>
                    <a:pt x="246" y="30"/>
                  </a:lnTo>
                  <a:lnTo>
                    <a:pt x="228" y="38"/>
                  </a:lnTo>
                  <a:lnTo>
                    <a:pt x="209" y="48"/>
                  </a:lnTo>
                  <a:lnTo>
                    <a:pt x="192" y="57"/>
                  </a:lnTo>
                  <a:lnTo>
                    <a:pt x="176" y="68"/>
                  </a:lnTo>
                  <a:lnTo>
                    <a:pt x="159" y="79"/>
                  </a:lnTo>
                  <a:lnTo>
                    <a:pt x="144" y="91"/>
                  </a:lnTo>
                  <a:lnTo>
                    <a:pt x="130" y="104"/>
                  </a:lnTo>
                  <a:lnTo>
                    <a:pt x="116" y="117"/>
                  </a:lnTo>
                  <a:lnTo>
                    <a:pt x="102" y="131"/>
                  </a:lnTo>
                  <a:lnTo>
                    <a:pt x="90" y="147"/>
                  </a:lnTo>
                  <a:lnTo>
                    <a:pt x="78" y="163"/>
                  </a:lnTo>
                  <a:lnTo>
                    <a:pt x="67" y="179"/>
                  </a:lnTo>
                  <a:lnTo>
                    <a:pt x="56" y="196"/>
                  </a:lnTo>
                  <a:lnTo>
                    <a:pt x="47" y="214"/>
                  </a:lnTo>
                  <a:lnTo>
                    <a:pt x="38" y="232"/>
                  </a:lnTo>
                  <a:lnTo>
                    <a:pt x="31" y="251"/>
                  </a:lnTo>
                  <a:lnTo>
                    <a:pt x="24" y="270"/>
                  </a:lnTo>
                  <a:lnTo>
                    <a:pt x="18" y="291"/>
                  </a:lnTo>
                  <a:lnTo>
                    <a:pt x="13" y="311"/>
                  </a:lnTo>
                  <a:lnTo>
                    <a:pt x="9" y="332"/>
                  </a:lnTo>
                  <a:lnTo>
                    <a:pt x="4" y="354"/>
                  </a:lnTo>
                  <a:lnTo>
                    <a:pt x="2" y="376"/>
                  </a:lnTo>
                  <a:lnTo>
                    <a:pt x="1" y="399"/>
                  </a:lnTo>
                  <a:lnTo>
                    <a:pt x="0" y="421"/>
                  </a:lnTo>
                  <a:lnTo>
                    <a:pt x="1" y="445"/>
                  </a:lnTo>
                  <a:lnTo>
                    <a:pt x="2" y="467"/>
                  </a:lnTo>
                  <a:lnTo>
                    <a:pt x="4" y="490"/>
                  </a:lnTo>
                  <a:lnTo>
                    <a:pt x="9" y="511"/>
                  </a:lnTo>
                  <a:lnTo>
                    <a:pt x="13" y="533"/>
                  </a:lnTo>
                  <a:lnTo>
                    <a:pt x="18" y="553"/>
                  </a:lnTo>
                  <a:lnTo>
                    <a:pt x="24" y="572"/>
                  </a:lnTo>
                  <a:lnTo>
                    <a:pt x="31" y="593"/>
                  </a:lnTo>
                  <a:lnTo>
                    <a:pt x="38" y="611"/>
                  </a:lnTo>
                  <a:lnTo>
                    <a:pt x="47" y="630"/>
                  </a:lnTo>
                  <a:lnTo>
                    <a:pt x="56" y="647"/>
                  </a:lnTo>
                  <a:lnTo>
                    <a:pt x="67" y="664"/>
                  </a:lnTo>
                  <a:lnTo>
                    <a:pt x="78" y="681"/>
                  </a:lnTo>
                  <a:lnTo>
                    <a:pt x="90" y="696"/>
                  </a:lnTo>
                  <a:lnTo>
                    <a:pt x="102" y="711"/>
                  </a:lnTo>
                  <a:lnTo>
                    <a:pt x="116" y="725"/>
                  </a:lnTo>
                  <a:lnTo>
                    <a:pt x="130" y="739"/>
                  </a:lnTo>
                  <a:lnTo>
                    <a:pt x="144" y="752"/>
                  </a:lnTo>
                  <a:lnTo>
                    <a:pt x="159" y="764"/>
                  </a:lnTo>
                  <a:lnTo>
                    <a:pt x="176" y="775"/>
                  </a:lnTo>
                  <a:lnTo>
                    <a:pt x="192" y="786"/>
                  </a:lnTo>
                  <a:lnTo>
                    <a:pt x="209" y="796"/>
                  </a:lnTo>
                  <a:lnTo>
                    <a:pt x="228" y="804"/>
                  </a:lnTo>
                  <a:lnTo>
                    <a:pt x="246" y="812"/>
                  </a:lnTo>
                  <a:lnTo>
                    <a:pt x="265" y="819"/>
                  </a:lnTo>
                  <a:lnTo>
                    <a:pt x="285" y="826"/>
                  </a:lnTo>
                  <a:lnTo>
                    <a:pt x="305" y="831"/>
                  </a:lnTo>
                  <a:lnTo>
                    <a:pt x="326" y="836"/>
                  </a:lnTo>
                  <a:lnTo>
                    <a:pt x="347" y="839"/>
                  </a:lnTo>
                  <a:lnTo>
                    <a:pt x="368" y="841"/>
                  </a:lnTo>
                  <a:lnTo>
                    <a:pt x="391" y="843"/>
                  </a:lnTo>
                  <a:lnTo>
                    <a:pt x="413" y="843"/>
                  </a:lnTo>
                  <a:lnTo>
                    <a:pt x="481" y="843"/>
                  </a:lnTo>
                  <a:lnTo>
                    <a:pt x="503" y="843"/>
                  </a:lnTo>
                  <a:lnTo>
                    <a:pt x="525" y="841"/>
                  </a:lnTo>
                  <a:lnTo>
                    <a:pt x="547" y="839"/>
                  </a:lnTo>
                  <a:lnTo>
                    <a:pt x="568" y="836"/>
                  </a:lnTo>
                  <a:lnTo>
                    <a:pt x="589" y="831"/>
                  </a:lnTo>
                  <a:lnTo>
                    <a:pt x="609" y="826"/>
                  </a:lnTo>
                  <a:lnTo>
                    <a:pt x="628" y="819"/>
                  </a:lnTo>
                  <a:lnTo>
                    <a:pt x="648" y="812"/>
                  </a:lnTo>
                  <a:lnTo>
                    <a:pt x="666" y="804"/>
                  </a:lnTo>
                  <a:lnTo>
                    <a:pt x="684" y="796"/>
                  </a:lnTo>
                  <a:lnTo>
                    <a:pt x="702" y="786"/>
                  </a:lnTo>
                  <a:lnTo>
                    <a:pt x="718" y="775"/>
                  </a:lnTo>
                  <a:lnTo>
                    <a:pt x="734" y="764"/>
                  </a:lnTo>
                  <a:lnTo>
                    <a:pt x="750" y="752"/>
                  </a:lnTo>
                  <a:lnTo>
                    <a:pt x="764" y="739"/>
                  </a:lnTo>
                  <a:lnTo>
                    <a:pt x="778" y="725"/>
                  </a:lnTo>
                  <a:lnTo>
                    <a:pt x="791" y="711"/>
                  </a:lnTo>
                  <a:lnTo>
                    <a:pt x="804" y="696"/>
                  </a:lnTo>
                  <a:lnTo>
                    <a:pt x="816" y="681"/>
                  </a:lnTo>
                  <a:lnTo>
                    <a:pt x="827" y="664"/>
                  </a:lnTo>
                  <a:lnTo>
                    <a:pt x="837" y="647"/>
                  </a:lnTo>
                  <a:lnTo>
                    <a:pt x="847" y="630"/>
                  </a:lnTo>
                  <a:lnTo>
                    <a:pt x="856" y="611"/>
                  </a:lnTo>
                  <a:lnTo>
                    <a:pt x="863" y="593"/>
                  </a:lnTo>
                  <a:lnTo>
                    <a:pt x="870" y="572"/>
                  </a:lnTo>
                  <a:lnTo>
                    <a:pt x="876" y="553"/>
                  </a:lnTo>
                  <a:lnTo>
                    <a:pt x="881" y="533"/>
                  </a:lnTo>
                  <a:lnTo>
                    <a:pt x="885" y="511"/>
                  </a:lnTo>
                  <a:lnTo>
                    <a:pt x="889" y="490"/>
                  </a:lnTo>
                  <a:lnTo>
                    <a:pt x="891" y="467"/>
                  </a:lnTo>
                  <a:lnTo>
                    <a:pt x="893" y="445"/>
                  </a:lnTo>
                  <a:lnTo>
                    <a:pt x="893" y="421"/>
                  </a:lnTo>
                  <a:lnTo>
                    <a:pt x="893" y="399"/>
                  </a:lnTo>
                  <a:lnTo>
                    <a:pt x="891" y="376"/>
                  </a:lnTo>
                  <a:lnTo>
                    <a:pt x="889" y="354"/>
                  </a:lnTo>
                  <a:lnTo>
                    <a:pt x="885" y="332"/>
                  </a:lnTo>
                  <a:lnTo>
                    <a:pt x="881" y="311"/>
                  </a:lnTo>
                  <a:lnTo>
                    <a:pt x="876" y="291"/>
                  </a:lnTo>
                  <a:lnTo>
                    <a:pt x="870" y="270"/>
                  </a:lnTo>
                  <a:lnTo>
                    <a:pt x="863" y="251"/>
                  </a:lnTo>
                  <a:lnTo>
                    <a:pt x="856" y="232"/>
                  </a:lnTo>
                  <a:lnTo>
                    <a:pt x="847" y="214"/>
                  </a:lnTo>
                  <a:lnTo>
                    <a:pt x="837" y="196"/>
                  </a:lnTo>
                  <a:lnTo>
                    <a:pt x="827" y="179"/>
                  </a:lnTo>
                  <a:lnTo>
                    <a:pt x="816" y="163"/>
                  </a:lnTo>
                  <a:lnTo>
                    <a:pt x="804" y="147"/>
                  </a:lnTo>
                  <a:lnTo>
                    <a:pt x="791" y="131"/>
                  </a:lnTo>
                  <a:lnTo>
                    <a:pt x="778" y="117"/>
                  </a:lnTo>
                  <a:lnTo>
                    <a:pt x="764" y="104"/>
                  </a:lnTo>
                  <a:lnTo>
                    <a:pt x="750" y="91"/>
                  </a:lnTo>
                  <a:lnTo>
                    <a:pt x="734" y="79"/>
                  </a:lnTo>
                  <a:lnTo>
                    <a:pt x="718" y="68"/>
                  </a:lnTo>
                  <a:lnTo>
                    <a:pt x="702" y="57"/>
                  </a:lnTo>
                  <a:lnTo>
                    <a:pt x="684" y="48"/>
                  </a:lnTo>
                  <a:lnTo>
                    <a:pt x="666" y="38"/>
                  </a:lnTo>
                  <a:lnTo>
                    <a:pt x="648" y="30"/>
                  </a:lnTo>
                  <a:lnTo>
                    <a:pt x="628" y="24"/>
                  </a:lnTo>
                  <a:lnTo>
                    <a:pt x="609" y="17"/>
                  </a:lnTo>
                  <a:lnTo>
                    <a:pt x="589" y="12"/>
                  </a:lnTo>
                  <a:lnTo>
                    <a:pt x="568" y="8"/>
                  </a:lnTo>
                  <a:lnTo>
                    <a:pt x="547" y="5"/>
                  </a:lnTo>
                  <a:lnTo>
                    <a:pt x="525" y="2"/>
                  </a:lnTo>
                  <a:lnTo>
                    <a:pt x="503" y="1"/>
                  </a:lnTo>
                  <a:lnTo>
                    <a:pt x="481" y="0"/>
                  </a:lnTo>
                  <a:lnTo>
                    <a:pt x="413" y="0"/>
                  </a:lnTo>
                  <a:close/>
                  <a:moveTo>
                    <a:pt x="212" y="421"/>
                  </a:moveTo>
                  <a:lnTo>
                    <a:pt x="213" y="395"/>
                  </a:lnTo>
                  <a:lnTo>
                    <a:pt x="217" y="369"/>
                  </a:lnTo>
                  <a:lnTo>
                    <a:pt x="221" y="345"/>
                  </a:lnTo>
                  <a:lnTo>
                    <a:pt x="227" y="321"/>
                  </a:lnTo>
                  <a:lnTo>
                    <a:pt x="231" y="309"/>
                  </a:lnTo>
                  <a:lnTo>
                    <a:pt x="235" y="299"/>
                  </a:lnTo>
                  <a:lnTo>
                    <a:pt x="239" y="287"/>
                  </a:lnTo>
                  <a:lnTo>
                    <a:pt x="244" y="277"/>
                  </a:lnTo>
                  <a:lnTo>
                    <a:pt x="249" y="267"/>
                  </a:lnTo>
                  <a:lnTo>
                    <a:pt x="255" y="258"/>
                  </a:lnTo>
                  <a:lnTo>
                    <a:pt x="261" y="249"/>
                  </a:lnTo>
                  <a:lnTo>
                    <a:pt x="269" y="240"/>
                  </a:lnTo>
                  <a:lnTo>
                    <a:pt x="275" y="231"/>
                  </a:lnTo>
                  <a:lnTo>
                    <a:pt x="283" y="223"/>
                  </a:lnTo>
                  <a:lnTo>
                    <a:pt x="290" y="216"/>
                  </a:lnTo>
                  <a:lnTo>
                    <a:pt x="298" y="209"/>
                  </a:lnTo>
                  <a:lnTo>
                    <a:pt x="307" y="203"/>
                  </a:lnTo>
                  <a:lnTo>
                    <a:pt x="315" y="197"/>
                  </a:lnTo>
                  <a:lnTo>
                    <a:pt x="326" y="191"/>
                  </a:lnTo>
                  <a:lnTo>
                    <a:pt x="335" y="186"/>
                  </a:lnTo>
                  <a:lnTo>
                    <a:pt x="345" y="181"/>
                  </a:lnTo>
                  <a:lnTo>
                    <a:pt x="355" y="177"/>
                  </a:lnTo>
                  <a:lnTo>
                    <a:pt x="366" y="174"/>
                  </a:lnTo>
                  <a:lnTo>
                    <a:pt x="378" y="171"/>
                  </a:lnTo>
                  <a:lnTo>
                    <a:pt x="389" y="169"/>
                  </a:lnTo>
                  <a:lnTo>
                    <a:pt x="400" y="168"/>
                  </a:lnTo>
                  <a:lnTo>
                    <a:pt x="412" y="167"/>
                  </a:lnTo>
                  <a:lnTo>
                    <a:pt x="425" y="166"/>
                  </a:lnTo>
                  <a:lnTo>
                    <a:pt x="468" y="166"/>
                  </a:lnTo>
                  <a:lnTo>
                    <a:pt x="482" y="167"/>
                  </a:lnTo>
                  <a:lnTo>
                    <a:pt x="494" y="168"/>
                  </a:lnTo>
                  <a:lnTo>
                    <a:pt x="505" y="169"/>
                  </a:lnTo>
                  <a:lnTo>
                    <a:pt x="517" y="171"/>
                  </a:lnTo>
                  <a:lnTo>
                    <a:pt x="527" y="174"/>
                  </a:lnTo>
                  <a:lnTo>
                    <a:pt x="539" y="177"/>
                  </a:lnTo>
                  <a:lnTo>
                    <a:pt x="549" y="181"/>
                  </a:lnTo>
                  <a:lnTo>
                    <a:pt x="559" y="186"/>
                  </a:lnTo>
                  <a:lnTo>
                    <a:pt x="568" y="191"/>
                  </a:lnTo>
                  <a:lnTo>
                    <a:pt x="578" y="197"/>
                  </a:lnTo>
                  <a:lnTo>
                    <a:pt x="587" y="203"/>
                  </a:lnTo>
                  <a:lnTo>
                    <a:pt x="596" y="209"/>
                  </a:lnTo>
                  <a:lnTo>
                    <a:pt x="604" y="216"/>
                  </a:lnTo>
                  <a:lnTo>
                    <a:pt x="611" y="223"/>
                  </a:lnTo>
                  <a:lnTo>
                    <a:pt x="619" y="231"/>
                  </a:lnTo>
                  <a:lnTo>
                    <a:pt x="625" y="240"/>
                  </a:lnTo>
                  <a:lnTo>
                    <a:pt x="632" y="249"/>
                  </a:lnTo>
                  <a:lnTo>
                    <a:pt x="639" y="258"/>
                  </a:lnTo>
                  <a:lnTo>
                    <a:pt x="645" y="267"/>
                  </a:lnTo>
                  <a:lnTo>
                    <a:pt x="650" y="277"/>
                  </a:lnTo>
                  <a:lnTo>
                    <a:pt x="655" y="287"/>
                  </a:lnTo>
                  <a:lnTo>
                    <a:pt x="659" y="299"/>
                  </a:lnTo>
                  <a:lnTo>
                    <a:pt x="663" y="309"/>
                  </a:lnTo>
                  <a:lnTo>
                    <a:pt x="667" y="321"/>
                  </a:lnTo>
                  <a:lnTo>
                    <a:pt x="673" y="345"/>
                  </a:lnTo>
                  <a:lnTo>
                    <a:pt x="677" y="369"/>
                  </a:lnTo>
                  <a:lnTo>
                    <a:pt x="680" y="395"/>
                  </a:lnTo>
                  <a:lnTo>
                    <a:pt x="681" y="421"/>
                  </a:lnTo>
                  <a:lnTo>
                    <a:pt x="680" y="448"/>
                  </a:lnTo>
                  <a:lnTo>
                    <a:pt x="677" y="474"/>
                  </a:lnTo>
                  <a:lnTo>
                    <a:pt x="673" y="499"/>
                  </a:lnTo>
                  <a:lnTo>
                    <a:pt x="667" y="522"/>
                  </a:lnTo>
                  <a:lnTo>
                    <a:pt x="663" y="534"/>
                  </a:lnTo>
                  <a:lnTo>
                    <a:pt x="659" y="545"/>
                  </a:lnTo>
                  <a:lnTo>
                    <a:pt x="655" y="556"/>
                  </a:lnTo>
                  <a:lnTo>
                    <a:pt x="650" y="566"/>
                  </a:lnTo>
                  <a:lnTo>
                    <a:pt x="645" y="576"/>
                  </a:lnTo>
                  <a:lnTo>
                    <a:pt x="639" y="586"/>
                  </a:lnTo>
                  <a:lnTo>
                    <a:pt x="632" y="595"/>
                  </a:lnTo>
                  <a:lnTo>
                    <a:pt x="625" y="604"/>
                  </a:lnTo>
                  <a:lnTo>
                    <a:pt x="619" y="612"/>
                  </a:lnTo>
                  <a:lnTo>
                    <a:pt x="611" y="620"/>
                  </a:lnTo>
                  <a:lnTo>
                    <a:pt x="604" y="627"/>
                  </a:lnTo>
                  <a:lnTo>
                    <a:pt x="596" y="635"/>
                  </a:lnTo>
                  <a:lnTo>
                    <a:pt x="587" y="641"/>
                  </a:lnTo>
                  <a:lnTo>
                    <a:pt x="578" y="647"/>
                  </a:lnTo>
                  <a:lnTo>
                    <a:pt x="568" y="652"/>
                  </a:lnTo>
                  <a:lnTo>
                    <a:pt x="559" y="657"/>
                  </a:lnTo>
                  <a:lnTo>
                    <a:pt x="549" y="662"/>
                  </a:lnTo>
                  <a:lnTo>
                    <a:pt x="539" y="666"/>
                  </a:lnTo>
                  <a:lnTo>
                    <a:pt x="527" y="669"/>
                  </a:lnTo>
                  <a:lnTo>
                    <a:pt x="517" y="672"/>
                  </a:lnTo>
                  <a:lnTo>
                    <a:pt x="505" y="674"/>
                  </a:lnTo>
                  <a:lnTo>
                    <a:pt x="494" y="675"/>
                  </a:lnTo>
                  <a:lnTo>
                    <a:pt x="482" y="676"/>
                  </a:lnTo>
                  <a:lnTo>
                    <a:pt x="468" y="676"/>
                  </a:lnTo>
                  <a:lnTo>
                    <a:pt x="425" y="676"/>
                  </a:lnTo>
                  <a:lnTo>
                    <a:pt x="412" y="676"/>
                  </a:lnTo>
                  <a:lnTo>
                    <a:pt x="400" y="675"/>
                  </a:lnTo>
                  <a:lnTo>
                    <a:pt x="389" y="674"/>
                  </a:lnTo>
                  <a:lnTo>
                    <a:pt x="378" y="672"/>
                  </a:lnTo>
                  <a:lnTo>
                    <a:pt x="366" y="669"/>
                  </a:lnTo>
                  <a:lnTo>
                    <a:pt x="355" y="666"/>
                  </a:lnTo>
                  <a:lnTo>
                    <a:pt x="345" y="662"/>
                  </a:lnTo>
                  <a:lnTo>
                    <a:pt x="335" y="657"/>
                  </a:lnTo>
                  <a:lnTo>
                    <a:pt x="326" y="652"/>
                  </a:lnTo>
                  <a:lnTo>
                    <a:pt x="315" y="647"/>
                  </a:lnTo>
                  <a:lnTo>
                    <a:pt x="307" y="641"/>
                  </a:lnTo>
                  <a:lnTo>
                    <a:pt x="298" y="635"/>
                  </a:lnTo>
                  <a:lnTo>
                    <a:pt x="290" y="627"/>
                  </a:lnTo>
                  <a:lnTo>
                    <a:pt x="283" y="620"/>
                  </a:lnTo>
                  <a:lnTo>
                    <a:pt x="275" y="612"/>
                  </a:lnTo>
                  <a:lnTo>
                    <a:pt x="269" y="604"/>
                  </a:lnTo>
                  <a:lnTo>
                    <a:pt x="261" y="595"/>
                  </a:lnTo>
                  <a:lnTo>
                    <a:pt x="255" y="586"/>
                  </a:lnTo>
                  <a:lnTo>
                    <a:pt x="249" y="576"/>
                  </a:lnTo>
                  <a:lnTo>
                    <a:pt x="244" y="566"/>
                  </a:lnTo>
                  <a:lnTo>
                    <a:pt x="239" y="556"/>
                  </a:lnTo>
                  <a:lnTo>
                    <a:pt x="235" y="545"/>
                  </a:lnTo>
                  <a:lnTo>
                    <a:pt x="231" y="534"/>
                  </a:lnTo>
                  <a:lnTo>
                    <a:pt x="227" y="522"/>
                  </a:lnTo>
                  <a:lnTo>
                    <a:pt x="221" y="499"/>
                  </a:lnTo>
                  <a:lnTo>
                    <a:pt x="217" y="474"/>
                  </a:lnTo>
                  <a:lnTo>
                    <a:pt x="213" y="448"/>
                  </a:lnTo>
                  <a:lnTo>
                    <a:pt x="212" y="421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15" name="Freeform 14"/>
            <p:cNvSpPr>
              <a:spLocks noEditPoints="1"/>
            </p:cNvSpPr>
            <p:nvPr userDrawn="1"/>
          </p:nvSpPr>
          <p:spPr bwMode="auto">
            <a:xfrm>
              <a:off x="7940645" y="2970176"/>
              <a:ext cx="458786" cy="433366"/>
            </a:xfrm>
            <a:custGeom>
              <a:avLst/>
              <a:gdLst>
                <a:gd name="T0" fmla="*/ 2147483647 w 893"/>
                <a:gd name="T1" fmla="*/ 2147483647 h 843"/>
                <a:gd name="T2" fmla="*/ 2147483647 w 893"/>
                <a:gd name="T3" fmla="*/ 2147483647 h 843"/>
                <a:gd name="T4" fmla="*/ 2147483647 w 893"/>
                <a:gd name="T5" fmla="*/ 2147483647 h 843"/>
                <a:gd name="T6" fmla="*/ 2147483647 w 893"/>
                <a:gd name="T7" fmla="*/ 2147483647 h 843"/>
                <a:gd name="T8" fmla="*/ 2147483647 w 893"/>
                <a:gd name="T9" fmla="*/ 2147483647 h 843"/>
                <a:gd name="T10" fmla="*/ 2147483647 w 893"/>
                <a:gd name="T11" fmla="*/ 2147483647 h 843"/>
                <a:gd name="T12" fmla="*/ 2147483647 w 893"/>
                <a:gd name="T13" fmla="*/ 2147483647 h 843"/>
                <a:gd name="T14" fmla="*/ 0 w 893"/>
                <a:gd name="T15" fmla="*/ 2147483647 h 843"/>
                <a:gd name="T16" fmla="*/ 2147483647 w 893"/>
                <a:gd name="T17" fmla="*/ 2147483647 h 843"/>
                <a:gd name="T18" fmla="*/ 2147483647 w 893"/>
                <a:gd name="T19" fmla="*/ 2147483647 h 843"/>
                <a:gd name="T20" fmla="*/ 2147483647 w 893"/>
                <a:gd name="T21" fmla="*/ 2147483647 h 843"/>
                <a:gd name="T22" fmla="*/ 2147483647 w 893"/>
                <a:gd name="T23" fmla="*/ 2147483647 h 843"/>
                <a:gd name="T24" fmla="*/ 2147483647 w 893"/>
                <a:gd name="T25" fmla="*/ 2147483647 h 843"/>
                <a:gd name="T26" fmla="*/ 2147483647 w 893"/>
                <a:gd name="T27" fmla="*/ 2147483647 h 843"/>
                <a:gd name="T28" fmla="*/ 2147483647 w 893"/>
                <a:gd name="T29" fmla="*/ 2147483647 h 843"/>
                <a:gd name="T30" fmla="*/ 2147483647 w 893"/>
                <a:gd name="T31" fmla="*/ 2147483647 h 843"/>
                <a:gd name="T32" fmla="*/ 2147483647 w 893"/>
                <a:gd name="T33" fmla="*/ 2147483647 h 843"/>
                <a:gd name="T34" fmla="*/ 2147483647 w 893"/>
                <a:gd name="T35" fmla="*/ 2147483647 h 843"/>
                <a:gd name="T36" fmla="*/ 2147483647 w 893"/>
                <a:gd name="T37" fmla="*/ 2147483647 h 843"/>
                <a:gd name="T38" fmla="*/ 2147483647 w 893"/>
                <a:gd name="T39" fmla="*/ 2147483647 h 843"/>
                <a:gd name="T40" fmla="*/ 2147483647 w 893"/>
                <a:gd name="T41" fmla="*/ 2147483647 h 843"/>
                <a:gd name="T42" fmla="*/ 2147483647 w 893"/>
                <a:gd name="T43" fmla="*/ 2147483647 h 843"/>
                <a:gd name="T44" fmla="*/ 2147483647 w 893"/>
                <a:gd name="T45" fmla="*/ 2147483647 h 843"/>
                <a:gd name="T46" fmla="*/ 2147483647 w 893"/>
                <a:gd name="T47" fmla="*/ 2147483647 h 843"/>
                <a:gd name="T48" fmla="*/ 2147483647 w 893"/>
                <a:gd name="T49" fmla="*/ 2147483647 h 843"/>
                <a:gd name="T50" fmla="*/ 2147483647 w 893"/>
                <a:gd name="T51" fmla="*/ 2147483647 h 843"/>
                <a:gd name="T52" fmla="*/ 2147483647 w 893"/>
                <a:gd name="T53" fmla="*/ 2147483647 h 843"/>
                <a:gd name="T54" fmla="*/ 2147483647 w 893"/>
                <a:gd name="T55" fmla="*/ 2147483647 h 843"/>
                <a:gd name="T56" fmla="*/ 2147483647 w 893"/>
                <a:gd name="T57" fmla="*/ 2147483647 h 843"/>
                <a:gd name="T58" fmla="*/ 2147483647 w 893"/>
                <a:gd name="T59" fmla="*/ 2147483647 h 843"/>
                <a:gd name="T60" fmla="*/ 2147483647 w 893"/>
                <a:gd name="T61" fmla="*/ 2147483647 h 843"/>
                <a:gd name="T62" fmla="*/ 2147483647 w 893"/>
                <a:gd name="T63" fmla="*/ 2147483647 h 843"/>
                <a:gd name="T64" fmla="*/ 2147483647 w 893"/>
                <a:gd name="T65" fmla="*/ 2147483647 h 843"/>
                <a:gd name="T66" fmla="*/ 2147483647 w 893"/>
                <a:gd name="T67" fmla="*/ 2147483647 h 843"/>
                <a:gd name="T68" fmla="*/ 2147483647 w 893"/>
                <a:gd name="T69" fmla="*/ 2147483647 h 843"/>
                <a:gd name="T70" fmla="*/ 2147483647 w 893"/>
                <a:gd name="T71" fmla="*/ 2147483647 h 843"/>
                <a:gd name="T72" fmla="*/ 2147483647 w 893"/>
                <a:gd name="T73" fmla="*/ 2147483647 h 843"/>
                <a:gd name="T74" fmla="*/ 2147483647 w 893"/>
                <a:gd name="T75" fmla="*/ 2147483647 h 843"/>
                <a:gd name="T76" fmla="*/ 2147483647 w 893"/>
                <a:gd name="T77" fmla="*/ 2147483647 h 843"/>
                <a:gd name="T78" fmla="*/ 2147483647 w 893"/>
                <a:gd name="T79" fmla="*/ 2147483647 h 843"/>
                <a:gd name="T80" fmla="*/ 2147483647 w 893"/>
                <a:gd name="T81" fmla="*/ 2147483647 h 843"/>
                <a:gd name="T82" fmla="*/ 2147483647 w 893"/>
                <a:gd name="T83" fmla="*/ 2147483647 h 843"/>
                <a:gd name="T84" fmla="*/ 2147483647 w 893"/>
                <a:gd name="T85" fmla="*/ 2147483647 h 843"/>
                <a:gd name="T86" fmla="*/ 2147483647 w 893"/>
                <a:gd name="T87" fmla="*/ 2147483647 h 843"/>
                <a:gd name="T88" fmla="*/ 2147483647 w 893"/>
                <a:gd name="T89" fmla="*/ 2147483647 h 843"/>
                <a:gd name="T90" fmla="*/ 2147483647 w 893"/>
                <a:gd name="T91" fmla="*/ 2147483647 h 843"/>
                <a:gd name="T92" fmla="*/ 2147483647 w 893"/>
                <a:gd name="T93" fmla="*/ 2147483647 h 843"/>
                <a:gd name="T94" fmla="*/ 2147483647 w 893"/>
                <a:gd name="T95" fmla="*/ 2147483647 h 843"/>
                <a:gd name="T96" fmla="*/ 2147483647 w 893"/>
                <a:gd name="T97" fmla="*/ 2147483647 h 843"/>
                <a:gd name="T98" fmla="*/ 2147483647 w 893"/>
                <a:gd name="T99" fmla="*/ 2147483647 h 843"/>
                <a:gd name="T100" fmla="*/ 2147483647 w 893"/>
                <a:gd name="T101" fmla="*/ 2147483647 h 843"/>
                <a:gd name="T102" fmla="*/ 2147483647 w 893"/>
                <a:gd name="T103" fmla="*/ 2147483647 h 843"/>
                <a:gd name="T104" fmla="*/ 2147483647 w 893"/>
                <a:gd name="T105" fmla="*/ 2147483647 h 843"/>
                <a:gd name="T106" fmla="*/ 2147483647 w 893"/>
                <a:gd name="T107" fmla="*/ 2147483647 h 843"/>
                <a:gd name="T108" fmla="*/ 2147483647 w 893"/>
                <a:gd name="T109" fmla="*/ 2147483647 h 843"/>
                <a:gd name="T110" fmla="*/ 2147483647 w 893"/>
                <a:gd name="T111" fmla="*/ 2147483647 h 843"/>
                <a:gd name="T112" fmla="*/ 2147483647 w 893"/>
                <a:gd name="T113" fmla="*/ 2147483647 h 843"/>
                <a:gd name="T114" fmla="*/ 2147483647 w 893"/>
                <a:gd name="T115" fmla="*/ 2147483647 h 843"/>
                <a:gd name="T116" fmla="*/ 2147483647 w 893"/>
                <a:gd name="T117" fmla="*/ 2147483647 h 843"/>
                <a:gd name="T118" fmla="*/ 2147483647 w 893"/>
                <a:gd name="T119" fmla="*/ 2147483647 h 843"/>
                <a:gd name="T120" fmla="*/ 2147483647 w 893"/>
                <a:gd name="T121" fmla="*/ 2147483647 h 84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93" h="843">
                  <a:moveTo>
                    <a:pt x="413" y="0"/>
                  </a:moveTo>
                  <a:lnTo>
                    <a:pt x="390" y="1"/>
                  </a:lnTo>
                  <a:lnTo>
                    <a:pt x="368" y="2"/>
                  </a:lnTo>
                  <a:lnTo>
                    <a:pt x="346" y="5"/>
                  </a:lnTo>
                  <a:lnTo>
                    <a:pt x="325" y="8"/>
                  </a:lnTo>
                  <a:lnTo>
                    <a:pt x="305" y="12"/>
                  </a:lnTo>
                  <a:lnTo>
                    <a:pt x="284" y="17"/>
                  </a:lnTo>
                  <a:lnTo>
                    <a:pt x="265" y="24"/>
                  </a:lnTo>
                  <a:lnTo>
                    <a:pt x="245" y="30"/>
                  </a:lnTo>
                  <a:lnTo>
                    <a:pt x="227" y="38"/>
                  </a:lnTo>
                  <a:lnTo>
                    <a:pt x="209" y="48"/>
                  </a:lnTo>
                  <a:lnTo>
                    <a:pt x="191" y="57"/>
                  </a:lnTo>
                  <a:lnTo>
                    <a:pt x="175" y="68"/>
                  </a:lnTo>
                  <a:lnTo>
                    <a:pt x="159" y="79"/>
                  </a:lnTo>
                  <a:lnTo>
                    <a:pt x="144" y="91"/>
                  </a:lnTo>
                  <a:lnTo>
                    <a:pt x="129" y="104"/>
                  </a:lnTo>
                  <a:lnTo>
                    <a:pt x="115" y="117"/>
                  </a:lnTo>
                  <a:lnTo>
                    <a:pt x="102" y="131"/>
                  </a:lnTo>
                  <a:lnTo>
                    <a:pt x="88" y="147"/>
                  </a:lnTo>
                  <a:lnTo>
                    <a:pt x="77" y="163"/>
                  </a:lnTo>
                  <a:lnTo>
                    <a:pt x="66" y="179"/>
                  </a:lnTo>
                  <a:lnTo>
                    <a:pt x="56" y="196"/>
                  </a:lnTo>
                  <a:lnTo>
                    <a:pt x="47" y="214"/>
                  </a:lnTo>
                  <a:lnTo>
                    <a:pt x="37" y="232"/>
                  </a:lnTo>
                  <a:lnTo>
                    <a:pt x="29" y="251"/>
                  </a:lnTo>
                  <a:lnTo>
                    <a:pt x="23" y="270"/>
                  </a:lnTo>
                  <a:lnTo>
                    <a:pt x="17" y="291"/>
                  </a:lnTo>
                  <a:lnTo>
                    <a:pt x="12" y="311"/>
                  </a:lnTo>
                  <a:lnTo>
                    <a:pt x="7" y="332"/>
                  </a:lnTo>
                  <a:lnTo>
                    <a:pt x="4" y="354"/>
                  </a:lnTo>
                  <a:lnTo>
                    <a:pt x="2" y="376"/>
                  </a:lnTo>
                  <a:lnTo>
                    <a:pt x="0" y="399"/>
                  </a:lnTo>
                  <a:lnTo>
                    <a:pt x="0" y="421"/>
                  </a:lnTo>
                  <a:lnTo>
                    <a:pt x="0" y="445"/>
                  </a:lnTo>
                  <a:lnTo>
                    <a:pt x="2" y="467"/>
                  </a:lnTo>
                  <a:lnTo>
                    <a:pt x="4" y="490"/>
                  </a:lnTo>
                  <a:lnTo>
                    <a:pt x="7" y="511"/>
                  </a:lnTo>
                  <a:lnTo>
                    <a:pt x="12" y="533"/>
                  </a:lnTo>
                  <a:lnTo>
                    <a:pt x="17" y="553"/>
                  </a:lnTo>
                  <a:lnTo>
                    <a:pt x="23" y="572"/>
                  </a:lnTo>
                  <a:lnTo>
                    <a:pt x="29" y="593"/>
                  </a:lnTo>
                  <a:lnTo>
                    <a:pt x="37" y="611"/>
                  </a:lnTo>
                  <a:lnTo>
                    <a:pt x="47" y="630"/>
                  </a:lnTo>
                  <a:lnTo>
                    <a:pt x="56" y="647"/>
                  </a:lnTo>
                  <a:lnTo>
                    <a:pt x="66" y="664"/>
                  </a:lnTo>
                  <a:lnTo>
                    <a:pt x="77" y="681"/>
                  </a:lnTo>
                  <a:lnTo>
                    <a:pt x="88" y="696"/>
                  </a:lnTo>
                  <a:lnTo>
                    <a:pt x="102" y="711"/>
                  </a:lnTo>
                  <a:lnTo>
                    <a:pt x="115" y="725"/>
                  </a:lnTo>
                  <a:lnTo>
                    <a:pt x="129" y="739"/>
                  </a:lnTo>
                  <a:lnTo>
                    <a:pt x="144" y="752"/>
                  </a:lnTo>
                  <a:lnTo>
                    <a:pt x="159" y="764"/>
                  </a:lnTo>
                  <a:lnTo>
                    <a:pt x="175" y="775"/>
                  </a:lnTo>
                  <a:lnTo>
                    <a:pt x="191" y="786"/>
                  </a:lnTo>
                  <a:lnTo>
                    <a:pt x="209" y="796"/>
                  </a:lnTo>
                  <a:lnTo>
                    <a:pt x="227" y="804"/>
                  </a:lnTo>
                  <a:lnTo>
                    <a:pt x="245" y="812"/>
                  </a:lnTo>
                  <a:lnTo>
                    <a:pt x="265" y="819"/>
                  </a:lnTo>
                  <a:lnTo>
                    <a:pt x="284" y="826"/>
                  </a:lnTo>
                  <a:lnTo>
                    <a:pt x="305" y="831"/>
                  </a:lnTo>
                  <a:lnTo>
                    <a:pt x="325" y="836"/>
                  </a:lnTo>
                  <a:lnTo>
                    <a:pt x="346" y="839"/>
                  </a:lnTo>
                  <a:lnTo>
                    <a:pt x="368" y="841"/>
                  </a:lnTo>
                  <a:lnTo>
                    <a:pt x="390" y="843"/>
                  </a:lnTo>
                  <a:lnTo>
                    <a:pt x="413" y="843"/>
                  </a:lnTo>
                  <a:lnTo>
                    <a:pt x="480" y="843"/>
                  </a:lnTo>
                  <a:lnTo>
                    <a:pt x="502" y="843"/>
                  </a:lnTo>
                  <a:lnTo>
                    <a:pt x="525" y="841"/>
                  </a:lnTo>
                  <a:lnTo>
                    <a:pt x="546" y="839"/>
                  </a:lnTo>
                  <a:lnTo>
                    <a:pt x="568" y="836"/>
                  </a:lnTo>
                  <a:lnTo>
                    <a:pt x="588" y="831"/>
                  </a:lnTo>
                  <a:lnTo>
                    <a:pt x="608" y="826"/>
                  </a:lnTo>
                  <a:lnTo>
                    <a:pt x="628" y="819"/>
                  </a:lnTo>
                  <a:lnTo>
                    <a:pt x="647" y="812"/>
                  </a:lnTo>
                  <a:lnTo>
                    <a:pt x="665" y="804"/>
                  </a:lnTo>
                  <a:lnTo>
                    <a:pt x="683" y="796"/>
                  </a:lnTo>
                  <a:lnTo>
                    <a:pt x="700" y="786"/>
                  </a:lnTo>
                  <a:lnTo>
                    <a:pt x="717" y="775"/>
                  </a:lnTo>
                  <a:lnTo>
                    <a:pt x="733" y="764"/>
                  </a:lnTo>
                  <a:lnTo>
                    <a:pt x="749" y="752"/>
                  </a:lnTo>
                  <a:lnTo>
                    <a:pt x="763" y="739"/>
                  </a:lnTo>
                  <a:lnTo>
                    <a:pt x="778" y="725"/>
                  </a:lnTo>
                  <a:lnTo>
                    <a:pt x="791" y="711"/>
                  </a:lnTo>
                  <a:lnTo>
                    <a:pt x="803" y="696"/>
                  </a:lnTo>
                  <a:lnTo>
                    <a:pt x="815" y="681"/>
                  </a:lnTo>
                  <a:lnTo>
                    <a:pt x="826" y="664"/>
                  </a:lnTo>
                  <a:lnTo>
                    <a:pt x="837" y="647"/>
                  </a:lnTo>
                  <a:lnTo>
                    <a:pt x="846" y="630"/>
                  </a:lnTo>
                  <a:lnTo>
                    <a:pt x="854" y="611"/>
                  </a:lnTo>
                  <a:lnTo>
                    <a:pt x="862" y="593"/>
                  </a:lnTo>
                  <a:lnTo>
                    <a:pt x="869" y="572"/>
                  </a:lnTo>
                  <a:lnTo>
                    <a:pt x="875" y="553"/>
                  </a:lnTo>
                  <a:lnTo>
                    <a:pt x="881" y="533"/>
                  </a:lnTo>
                  <a:lnTo>
                    <a:pt x="885" y="511"/>
                  </a:lnTo>
                  <a:lnTo>
                    <a:pt x="888" y="490"/>
                  </a:lnTo>
                  <a:lnTo>
                    <a:pt x="891" y="467"/>
                  </a:lnTo>
                  <a:lnTo>
                    <a:pt x="892" y="445"/>
                  </a:lnTo>
                  <a:lnTo>
                    <a:pt x="893" y="421"/>
                  </a:lnTo>
                  <a:lnTo>
                    <a:pt x="892" y="399"/>
                  </a:lnTo>
                  <a:lnTo>
                    <a:pt x="891" y="376"/>
                  </a:lnTo>
                  <a:lnTo>
                    <a:pt x="888" y="354"/>
                  </a:lnTo>
                  <a:lnTo>
                    <a:pt x="885" y="332"/>
                  </a:lnTo>
                  <a:lnTo>
                    <a:pt x="881" y="311"/>
                  </a:lnTo>
                  <a:lnTo>
                    <a:pt x="875" y="291"/>
                  </a:lnTo>
                  <a:lnTo>
                    <a:pt x="869" y="270"/>
                  </a:lnTo>
                  <a:lnTo>
                    <a:pt x="862" y="251"/>
                  </a:lnTo>
                  <a:lnTo>
                    <a:pt x="854" y="232"/>
                  </a:lnTo>
                  <a:lnTo>
                    <a:pt x="846" y="214"/>
                  </a:lnTo>
                  <a:lnTo>
                    <a:pt x="837" y="196"/>
                  </a:lnTo>
                  <a:lnTo>
                    <a:pt x="826" y="179"/>
                  </a:lnTo>
                  <a:lnTo>
                    <a:pt x="815" y="163"/>
                  </a:lnTo>
                  <a:lnTo>
                    <a:pt x="803" y="147"/>
                  </a:lnTo>
                  <a:lnTo>
                    <a:pt x="791" y="131"/>
                  </a:lnTo>
                  <a:lnTo>
                    <a:pt x="778" y="117"/>
                  </a:lnTo>
                  <a:lnTo>
                    <a:pt x="763" y="104"/>
                  </a:lnTo>
                  <a:lnTo>
                    <a:pt x="749" y="91"/>
                  </a:lnTo>
                  <a:lnTo>
                    <a:pt x="733" y="79"/>
                  </a:lnTo>
                  <a:lnTo>
                    <a:pt x="717" y="68"/>
                  </a:lnTo>
                  <a:lnTo>
                    <a:pt x="700" y="57"/>
                  </a:lnTo>
                  <a:lnTo>
                    <a:pt x="683" y="48"/>
                  </a:lnTo>
                  <a:lnTo>
                    <a:pt x="665" y="38"/>
                  </a:lnTo>
                  <a:lnTo>
                    <a:pt x="647" y="30"/>
                  </a:lnTo>
                  <a:lnTo>
                    <a:pt x="628" y="24"/>
                  </a:lnTo>
                  <a:lnTo>
                    <a:pt x="608" y="17"/>
                  </a:lnTo>
                  <a:lnTo>
                    <a:pt x="588" y="12"/>
                  </a:lnTo>
                  <a:lnTo>
                    <a:pt x="568" y="8"/>
                  </a:lnTo>
                  <a:lnTo>
                    <a:pt x="546" y="5"/>
                  </a:lnTo>
                  <a:lnTo>
                    <a:pt x="525" y="2"/>
                  </a:lnTo>
                  <a:lnTo>
                    <a:pt x="502" y="1"/>
                  </a:lnTo>
                  <a:lnTo>
                    <a:pt x="480" y="0"/>
                  </a:lnTo>
                  <a:lnTo>
                    <a:pt x="413" y="0"/>
                  </a:lnTo>
                  <a:close/>
                  <a:moveTo>
                    <a:pt x="212" y="421"/>
                  </a:moveTo>
                  <a:lnTo>
                    <a:pt x="213" y="395"/>
                  </a:lnTo>
                  <a:lnTo>
                    <a:pt x="215" y="369"/>
                  </a:lnTo>
                  <a:lnTo>
                    <a:pt x="220" y="345"/>
                  </a:lnTo>
                  <a:lnTo>
                    <a:pt x="226" y="321"/>
                  </a:lnTo>
                  <a:lnTo>
                    <a:pt x="229" y="309"/>
                  </a:lnTo>
                  <a:lnTo>
                    <a:pt x="234" y="299"/>
                  </a:lnTo>
                  <a:lnTo>
                    <a:pt x="238" y="287"/>
                  </a:lnTo>
                  <a:lnTo>
                    <a:pt x="243" y="277"/>
                  </a:lnTo>
                  <a:lnTo>
                    <a:pt x="249" y="267"/>
                  </a:lnTo>
                  <a:lnTo>
                    <a:pt x="255" y="258"/>
                  </a:lnTo>
                  <a:lnTo>
                    <a:pt x="261" y="249"/>
                  </a:lnTo>
                  <a:lnTo>
                    <a:pt x="267" y="240"/>
                  </a:lnTo>
                  <a:lnTo>
                    <a:pt x="274" y="231"/>
                  </a:lnTo>
                  <a:lnTo>
                    <a:pt x="281" y="223"/>
                  </a:lnTo>
                  <a:lnTo>
                    <a:pt x="289" y="216"/>
                  </a:lnTo>
                  <a:lnTo>
                    <a:pt x="297" y="209"/>
                  </a:lnTo>
                  <a:lnTo>
                    <a:pt x="306" y="203"/>
                  </a:lnTo>
                  <a:lnTo>
                    <a:pt x="315" y="197"/>
                  </a:lnTo>
                  <a:lnTo>
                    <a:pt x="324" y="191"/>
                  </a:lnTo>
                  <a:lnTo>
                    <a:pt x="334" y="186"/>
                  </a:lnTo>
                  <a:lnTo>
                    <a:pt x="344" y="181"/>
                  </a:lnTo>
                  <a:lnTo>
                    <a:pt x="355" y="177"/>
                  </a:lnTo>
                  <a:lnTo>
                    <a:pt x="365" y="174"/>
                  </a:lnTo>
                  <a:lnTo>
                    <a:pt x="376" y="171"/>
                  </a:lnTo>
                  <a:lnTo>
                    <a:pt x="388" y="169"/>
                  </a:lnTo>
                  <a:lnTo>
                    <a:pt x="399" y="168"/>
                  </a:lnTo>
                  <a:lnTo>
                    <a:pt x="412" y="167"/>
                  </a:lnTo>
                  <a:lnTo>
                    <a:pt x="424" y="166"/>
                  </a:lnTo>
                  <a:lnTo>
                    <a:pt x="468" y="166"/>
                  </a:lnTo>
                  <a:lnTo>
                    <a:pt x="480" y="167"/>
                  </a:lnTo>
                  <a:lnTo>
                    <a:pt x="492" y="168"/>
                  </a:lnTo>
                  <a:lnTo>
                    <a:pt x="504" y="169"/>
                  </a:lnTo>
                  <a:lnTo>
                    <a:pt x="516" y="171"/>
                  </a:lnTo>
                  <a:lnTo>
                    <a:pt x="527" y="174"/>
                  </a:lnTo>
                  <a:lnTo>
                    <a:pt x="538" y="177"/>
                  </a:lnTo>
                  <a:lnTo>
                    <a:pt x="548" y="181"/>
                  </a:lnTo>
                  <a:lnTo>
                    <a:pt x="558" y="186"/>
                  </a:lnTo>
                  <a:lnTo>
                    <a:pt x="568" y="191"/>
                  </a:lnTo>
                  <a:lnTo>
                    <a:pt x="577" y="197"/>
                  </a:lnTo>
                  <a:lnTo>
                    <a:pt x="586" y="203"/>
                  </a:lnTo>
                  <a:lnTo>
                    <a:pt x="594" y="209"/>
                  </a:lnTo>
                  <a:lnTo>
                    <a:pt x="602" y="216"/>
                  </a:lnTo>
                  <a:lnTo>
                    <a:pt x="610" y="223"/>
                  </a:lnTo>
                  <a:lnTo>
                    <a:pt x="618" y="231"/>
                  </a:lnTo>
                  <a:lnTo>
                    <a:pt x="625" y="240"/>
                  </a:lnTo>
                  <a:lnTo>
                    <a:pt x="632" y="249"/>
                  </a:lnTo>
                  <a:lnTo>
                    <a:pt x="638" y="258"/>
                  </a:lnTo>
                  <a:lnTo>
                    <a:pt x="643" y="267"/>
                  </a:lnTo>
                  <a:lnTo>
                    <a:pt x="649" y="277"/>
                  </a:lnTo>
                  <a:lnTo>
                    <a:pt x="653" y="287"/>
                  </a:lnTo>
                  <a:lnTo>
                    <a:pt x="658" y="299"/>
                  </a:lnTo>
                  <a:lnTo>
                    <a:pt x="662" y="309"/>
                  </a:lnTo>
                  <a:lnTo>
                    <a:pt x="666" y="321"/>
                  </a:lnTo>
                  <a:lnTo>
                    <a:pt x="673" y="345"/>
                  </a:lnTo>
                  <a:lnTo>
                    <a:pt x="677" y="369"/>
                  </a:lnTo>
                  <a:lnTo>
                    <a:pt x="679" y="395"/>
                  </a:lnTo>
                  <a:lnTo>
                    <a:pt x="680" y="421"/>
                  </a:lnTo>
                  <a:lnTo>
                    <a:pt x="679" y="448"/>
                  </a:lnTo>
                  <a:lnTo>
                    <a:pt x="677" y="474"/>
                  </a:lnTo>
                  <a:lnTo>
                    <a:pt x="673" y="499"/>
                  </a:lnTo>
                  <a:lnTo>
                    <a:pt x="666" y="522"/>
                  </a:lnTo>
                  <a:lnTo>
                    <a:pt x="662" y="534"/>
                  </a:lnTo>
                  <a:lnTo>
                    <a:pt x="658" y="545"/>
                  </a:lnTo>
                  <a:lnTo>
                    <a:pt x="653" y="556"/>
                  </a:lnTo>
                  <a:lnTo>
                    <a:pt x="649" y="566"/>
                  </a:lnTo>
                  <a:lnTo>
                    <a:pt x="643" y="576"/>
                  </a:lnTo>
                  <a:lnTo>
                    <a:pt x="638" y="586"/>
                  </a:lnTo>
                  <a:lnTo>
                    <a:pt x="632" y="595"/>
                  </a:lnTo>
                  <a:lnTo>
                    <a:pt x="625" y="604"/>
                  </a:lnTo>
                  <a:lnTo>
                    <a:pt x="618" y="612"/>
                  </a:lnTo>
                  <a:lnTo>
                    <a:pt x="610" y="620"/>
                  </a:lnTo>
                  <a:lnTo>
                    <a:pt x="602" y="627"/>
                  </a:lnTo>
                  <a:lnTo>
                    <a:pt x="594" y="635"/>
                  </a:lnTo>
                  <a:lnTo>
                    <a:pt x="586" y="641"/>
                  </a:lnTo>
                  <a:lnTo>
                    <a:pt x="577" y="647"/>
                  </a:lnTo>
                  <a:lnTo>
                    <a:pt x="568" y="652"/>
                  </a:lnTo>
                  <a:lnTo>
                    <a:pt x="558" y="657"/>
                  </a:lnTo>
                  <a:lnTo>
                    <a:pt x="548" y="662"/>
                  </a:lnTo>
                  <a:lnTo>
                    <a:pt x="538" y="666"/>
                  </a:lnTo>
                  <a:lnTo>
                    <a:pt x="527" y="669"/>
                  </a:lnTo>
                  <a:lnTo>
                    <a:pt x="516" y="672"/>
                  </a:lnTo>
                  <a:lnTo>
                    <a:pt x="504" y="674"/>
                  </a:lnTo>
                  <a:lnTo>
                    <a:pt x="492" y="675"/>
                  </a:lnTo>
                  <a:lnTo>
                    <a:pt x="480" y="676"/>
                  </a:lnTo>
                  <a:lnTo>
                    <a:pt x="468" y="676"/>
                  </a:lnTo>
                  <a:lnTo>
                    <a:pt x="424" y="676"/>
                  </a:lnTo>
                  <a:lnTo>
                    <a:pt x="412" y="676"/>
                  </a:lnTo>
                  <a:lnTo>
                    <a:pt x="399" y="675"/>
                  </a:lnTo>
                  <a:lnTo>
                    <a:pt x="388" y="674"/>
                  </a:lnTo>
                  <a:lnTo>
                    <a:pt x="376" y="672"/>
                  </a:lnTo>
                  <a:lnTo>
                    <a:pt x="365" y="669"/>
                  </a:lnTo>
                  <a:lnTo>
                    <a:pt x="355" y="666"/>
                  </a:lnTo>
                  <a:lnTo>
                    <a:pt x="344" y="662"/>
                  </a:lnTo>
                  <a:lnTo>
                    <a:pt x="334" y="657"/>
                  </a:lnTo>
                  <a:lnTo>
                    <a:pt x="324" y="652"/>
                  </a:lnTo>
                  <a:lnTo>
                    <a:pt x="315" y="647"/>
                  </a:lnTo>
                  <a:lnTo>
                    <a:pt x="306" y="641"/>
                  </a:lnTo>
                  <a:lnTo>
                    <a:pt x="297" y="635"/>
                  </a:lnTo>
                  <a:lnTo>
                    <a:pt x="289" y="627"/>
                  </a:lnTo>
                  <a:lnTo>
                    <a:pt x="281" y="620"/>
                  </a:lnTo>
                  <a:lnTo>
                    <a:pt x="274" y="612"/>
                  </a:lnTo>
                  <a:lnTo>
                    <a:pt x="267" y="604"/>
                  </a:lnTo>
                  <a:lnTo>
                    <a:pt x="261" y="595"/>
                  </a:lnTo>
                  <a:lnTo>
                    <a:pt x="255" y="586"/>
                  </a:lnTo>
                  <a:lnTo>
                    <a:pt x="249" y="576"/>
                  </a:lnTo>
                  <a:lnTo>
                    <a:pt x="243" y="566"/>
                  </a:lnTo>
                  <a:lnTo>
                    <a:pt x="238" y="556"/>
                  </a:lnTo>
                  <a:lnTo>
                    <a:pt x="234" y="545"/>
                  </a:lnTo>
                  <a:lnTo>
                    <a:pt x="229" y="534"/>
                  </a:lnTo>
                  <a:lnTo>
                    <a:pt x="226" y="522"/>
                  </a:lnTo>
                  <a:lnTo>
                    <a:pt x="220" y="499"/>
                  </a:lnTo>
                  <a:lnTo>
                    <a:pt x="215" y="474"/>
                  </a:lnTo>
                  <a:lnTo>
                    <a:pt x="213" y="448"/>
                  </a:lnTo>
                  <a:lnTo>
                    <a:pt x="212" y="421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16" name="Freeform 15"/>
            <p:cNvSpPr>
              <a:spLocks/>
            </p:cNvSpPr>
            <p:nvPr userDrawn="1"/>
          </p:nvSpPr>
          <p:spPr bwMode="auto">
            <a:xfrm>
              <a:off x="3079741" y="2979701"/>
              <a:ext cx="385761" cy="414317"/>
            </a:xfrm>
            <a:custGeom>
              <a:avLst/>
              <a:gdLst>
                <a:gd name="T0" fmla="*/ 0 w 753"/>
                <a:gd name="T1" fmla="*/ 0 h 807"/>
                <a:gd name="T2" fmla="*/ 2147483647 w 753"/>
                <a:gd name="T3" fmla="*/ 2147483647 h 807"/>
                <a:gd name="T4" fmla="*/ 2147483647 w 753"/>
                <a:gd name="T5" fmla="*/ 2147483647 h 807"/>
                <a:gd name="T6" fmla="*/ 2147483647 w 753"/>
                <a:gd name="T7" fmla="*/ 2147483647 h 807"/>
                <a:gd name="T8" fmla="*/ 2147483647 w 753"/>
                <a:gd name="T9" fmla="*/ 2147483647 h 807"/>
                <a:gd name="T10" fmla="*/ 2147483647 w 753"/>
                <a:gd name="T11" fmla="*/ 2147483647 h 807"/>
                <a:gd name="T12" fmla="*/ 2147483647 w 753"/>
                <a:gd name="T13" fmla="*/ 2147483647 h 807"/>
                <a:gd name="T14" fmla="*/ 2147483647 w 753"/>
                <a:gd name="T15" fmla="*/ 2147483647 h 807"/>
                <a:gd name="T16" fmla="*/ 2147483647 w 753"/>
                <a:gd name="T17" fmla="*/ 2147483647 h 807"/>
                <a:gd name="T18" fmla="*/ 2147483647 w 753"/>
                <a:gd name="T19" fmla="*/ 2147483647 h 807"/>
                <a:gd name="T20" fmla="*/ 2147483647 w 753"/>
                <a:gd name="T21" fmla="*/ 2147483647 h 807"/>
                <a:gd name="T22" fmla="*/ 2147483647 w 753"/>
                <a:gd name="T23" fmla="*/ 2147483647 h 807"/>
                <a:gd name="T24" fmla="*/ 2147483647 w 753"/>
                <a:gd name="T25" fmla="*/ 2147483647 h 807"/>
                <a:gd name="T26" fmla="*/ 2147483647 w 753"/>
                <a:gd name="T27" fmla="*/ 2147483647 h 807"/>
                <a:gd name="T28" fmla="*/ 2147483647 w 753"/>
                <a:gd name="T29" fmla="*/ 2147483647 h 807"/>
                <a:gd name="T30" fmla="*/ 2147483647 w 753"/>
                <a:gd name="T31" fmla="*/ 2147483647 h 807"/>
                <a:gd name="T32" fmla="*/ 2147483647 w 753"/>
                <a:gd name="T33" fmla="*/ 2147483647 h 807"/>
                <a:gd name="T34" fmla="*/ 2147483647 w 753"/>
                <a:gd name="T35" fmla="*/ 2147483647 h 807"/>
                <a:gd name="T36" fmla="*/ 2147483647 w 753"/>
                <a:gd name="T37" fmla="*/ 2147483647 h 807"/>
                <a:gd name="T38" fmla="*/ 2147483647 w 753"/>
                <a:gd name="T39" fmla="*/ 2147483647 h 807"/>
                <a:gd name="T40" fmla="*/ 2147483647 w 753"/>
                <a:gd name="T41" fmla="*/ 2147483647 h 807"/>
                <a:gd name="T42" fmla="*/ 2147483647 w 753"/>
                <a:gd name="T43" fmla="*/ 2147483647 h 807"/>
                <a:gd name="T44" fmla="*/ 2147483647 w 753"/>
                <a:gd name="T45" fmla="*/ 2147483647 h 807"/>
                <a:gd name="T46" fmla="*/ 2147483647 w 753"/>
                <a:gd name="T47" fmla="*/ 2147483647 h 807"/>
                <a:gd name="T48" fmla="*/ 2147483647 w 753"/>
                <a:gd name="T49" fmla="*/ 2147483647 h 807"/>
                <a:gd name="T50" fmla="*/ 2147483647 w 753"/>
                <a:gd name="T51" fmla="*/ 2147483647 h 807"/>
                <a:gd name="T52" fmla="*/ 2147483647 w 753"/>
                <a:gd name="T53" fmla="*/ 2147483647 h 807"/>
                <a:gd name="T54" fmla="*/ 2147483647 w 753"/>
                <a:gd name="T55" fmla="*/ 2147483647 h 807"/>
                <a:gd name="T56" fmla="*/ 2147483647 w 753"/>
                <a:gd name="T57" fmla="*/ 2147483647 h 807"/>
                <a:gd name="T58" fmla="*/ 2147483647 w 753"/>
                <a:gd name="T59" fmla="*/ 2147483647 h 807"/>
                <a:gd name="T60" fmla="*/ 2147483647 w 753"/>
                <a:gd name="T61" fmla="*/ 2147483647 h 807"/>
                <a:gd name="T62" fmla="*/ 2147483647 w 753"/>
                <a:gd name="T63" fmla="*/ 0 h 807"/>
                <a:gd name="T64" fmla="*/ 0 w 753"/>
                <a:gd name="T65" fmla="*/ 0 h 80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53" h="807">
                  <a:moveTo>
                    <a:pt x="0" y="0"/>
                  </a:moveTo>
                  <a:lnTo>
                    <a:pt x="27" y="122"/>
                  </a:lnTo>
                  <a:lnTo>
                    <a:pt x="28" y="129"/>
                  </a:lnTo>
                  <a:lnTo>
                    <a:pt x="30" y="135"/>
                  </a:lnTo>
                  <a:lnTo>
                    <a:pt x="33" y="140"/>
                  </a:lnTo>
                  <a:lnTo>
                    <a:pt x="36" y="145"/>
                  </a:lnTo>
                  <a:lnTo>
                    <a:pt x="43" y="155"/>
                  </a:lnTo>
                  <a:lnTo>
                    <a:pt x="52" y="164"/>
                  </a:lnTo>
                  <a:lnTo>
                    <a:pt x="62" y="171"/>
                  </a:lnTo>
                  <a:lnTo>
                    <a:pt x="74" y="177"/>
                  </a:lnTo>
                  <a:lnTo>
                    <a:pt x="80" y="179"/>
                  </a:lnTo>
                  <a:lnTo>
                    <a:pt x="86" y="181"/>
                  </a:lnTo>
                  <a:lnTo>
                    <a:pt x="92" y="181"/>
                  </a:lnTo>
                  <a:lnTo>
                    <a:pt x="98" y="182"/>
                  </a:lnTo>
                  <a:lnTo>
                    <a:pt x="282" y="182"/>
                  </a:lnTo>
                  <a:lnTo>
                    <a:pt x="282" y="807"/>
                  </a:lnTo>
                  <a:lnTo>
                    <a:pt x="477" y="807"/>
                  </a:lnTo>
                  <a:lnTo>
                    <a:pt x="477" y="182"/>
                  </a:lnTo>
                  <a:lnTo>
                    <a:pt x="656" y="182"/>
                  </a:lnTo>
                  <a:lnTo>
                    <a:pt x="662" y="181"/>
                  </a:lnTo>
                  <a:lnTo>
                    <a:pt x="667" y="181"/>
                  </a:lnTo>
                  <a:lnTo>
                    <a:pt x="673" y="179"/>
                  </a:lnTo>
                  <a:lnTo>
                    <a:pt x="679" y="177"/>
                  </a:lnTo>
                  <a:lnTo>
                    <a:pt x="690" y="171"/>
                  </a:lnTo>
                  <a:lnTo>
                    <a:pt x="701" y="164"/>
                  </a:lnTo>
                  <a:lnTo>
                    <a:pt x="710" y="155"/>
                  </a:lnTo>
                  <a:lnTo>
                    <a:pt x="717" y="145"/>
                  </a:lnTo>
                  <a:lnTo>
                    <a:pt x="720" y="140"/>
                  </a:lnTo>
                  <a:lnTo>
                    <a:pt x="723" y="135"/>
                  </a:lnTo>
                  <a:lnTo>
                    <a:pt x="725" y="129"/>
                  </a:lnTo>
                  <a:lnTo>
                    <a:pt x="727" y="122"/>
                  </a:lnTo>
                  <a:lnTo>
                    <a:pt x="7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17" name="Freeform 16"/>
            <p:cNvSpPr>
              <a:spLocks/>
            </p:cNvSpPr>
            <p:nvPr userDrawn="1"/>
          </p:nvSpPr>
          <p:spPr bwMode="auto">
            <a:xfrm>
              <a:off x="6183290" y="2979701"/>
              <a:ext cx="398460" cy="414317"/>
            </a:xfrm>
            <a:custGeom>
              <a:avLst/>
              <a:gdLst>
                <a:gd name="T0" fmla="*/ 2147483647 w 775"/>
                <a:gd name="T1" fmla="*/ 0 h 807"/>
                <a:gd name="T2" fmla="*/ 2147483647 w 775"/>
                <a:gd name="T3" fmla="*/ 2147483647 h 807"/>
                <a:gd name="T4" fmla="*/ 2147483647 w 775"/>
                <a:gd name="T5" fmla="*/ 2147483647 h 807"/>
                <a:gd name="T6" fmla="*/ 2147483647 w 775"/>
                <a:gd name="T7" fmla="*/ 0 h 807"/>
                <a:gd name="T8" fmla="*/ 0 w 775"/>
                <a:gd name="T9" fmla="*/ 0 h 807"/>
                <a:gd name="T10" fmla="*/ 0 w 775"/>
                <a:gd name="T11" fmla="*/ 2147483647 h 807"/>
                <a:gd name="T12" fmla="*/ 2147483647 w 775"/>
                <a:gd name="T13" fmla="*/ 2147483647 h 807"/>
                <a:gd name="T14" fmla="*/ 2147483647 w 775"/>
                <a:gd name="T15" fmla="*/ 2147483647 h 807"/>
                <a:gd name="T16" fmla="*/ 2147483647 w 775"/>
                <a:gd name="T17" fmla="*/ 2147483647 h 807"/>
                <a:gd name="T18" fmla="*/ 2147483647 w 775"/>
                <a:gd name="T19" fmla="*/ 2147483647 h 807"/>
                <a:gd name="T20" fmla="*/ 2147483647 w 775"/>
                <a:gd name="T21" fmla="*/ 2147483647 h 807"/>
                <a:gd name="T22" fmla="*/ 2147483647 w 775"/>
                <a:gd name="T23" fmla="*/ 0 h 807"/>
                <a:gd name="T24" fmla="*/ 2147483647 w 775"/>
                <a:gd name="T25" fmla="*/ 0 h 80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75" h="807">
                  <a:moveTo>
                    <a:pt x="579" y="0"/>
                  </a:moveTo>
                  <a:lnTo>
                    <a:pt x="579" y="321"/>
                  </a:lnTo>
                  <a:lnTo>
                    <a:pt x="196" y="321"/>
                  </a:lnTo>
                  <a:lnTo>
                    <a:pt x="196" y="0"/>
                  </a:lnTo>
                  <a:lnTo>
                    <a:pt x="0" y="0"/>
                  </a:lnTo>
                  <a:lnTo>
                    <a:pt x="0" y="807"/>
                  </a:lnTo>
                  <a:lnTo>
                    <a:pt x="196" y="807"/>
                  </a:lnTo>
                  <a:lnTo>
                    <a:pt x="196" y="493"/>
                  </a:lnTo>
                  <a:lnTo>
                    <a:pt x="579" y="493"/>
                  </a:lnTo>
                  <a:lnTo>
                    <a:pt x="579" y="807"/>
                  </a:lnTo>
                  <a:lnTo>
                    <a:pt x="775" y="807"/>
                  </a:lnTo>
                  <a:lnTo>
                    <a:pt x="775" y="0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18" name="Freeform 17"/>
            <p:cNvSpPr>
              <a:spLocks noEditPoints="1"/>
            </p:cNvSpPr>
            <p:nvPr userDrawn="1"/>
          </p:nvSpPr>
          <p:spPr bwMode="auto">
            <a:xfrm>
              <a:off x="3881426" y="2970176"/>
              <a:ext cx="441323" cy="423841"/>
            </a:xfrm>
            <a:custGeom>
              <a:avLst/>
              <a:gdLst>
                <a:gd name="T0" fmla="*/ 2147483647 w 858"/>
                <a:gd name="T1" fmla="*/ 2147483647 h 826"/>
                <a:gd name="T2" fmla="*/ 2147483647 w 858"/>
                <a:gd name="T3" fmla="*/ 2147483647 h 826"/>
                <a:gd name="T4" fmla="*/ 2147483647 w 858"/>
                <a:gd name="T5" fmla="*/ 2147483647 h 826"/>
                <a:gd name="T6" fmla="*/ 2147483647 w 858"/>
                <a:gd name="T7" fmla="*/ 2147483647 h 826"/>
                <a:gd name="T8" fmla="*/ 2147483647 w 858"/>
                <a:gd name="T9" fmla="*/ 2147483647 h 826"/>
                <a:gd name="T10" fmla="*/ 2147483647 w 858"/>
                <a:gd name="T11" fmla="*/ 2147483647 h 826"/>
                <a:gd name="T12" fmla="*/ 2147483647 w 858"/>
                <a:gd name="T13" fmla="*/ 2147483647 h 826"/>
                <a:gd name="T14" fmla="*/ 2147483647 w 858"/>
                <a:gd name="T15" fmla="*/ 2147483647 h 826"/>
                <a:gd name="T16" fmla="*/ 2147483647 w 858"/>
                <a:gd name="T17" fmla="*/ 2147483647 h 826"/>
                <a:gd name="T18" fmla="*/ 2147483647 w 858"/>
                <a:gd name="T19" fmla="*/ 2147483647 h 826"/>
                <a:gd name="T20" fmla="*/ 2147483647 w 858"/>
                <a:gd name="T21" fmla="*/ 2147483647 h 826"/>
                <a:gd name="T22" fmla="*/ 2147483647 w 858"/>
                <a:gd name="T23" fmla="*/ 2147483647 h 826"/>
                <a:gd name="T24" fmla="*/ 2147483647 w 858"/>
                <a:gd name="T25" fmla="*/ 2147483647 h 826"/>
                <a:gd name="T26" fmla="*/ 2147483647 w 858"/>
                <a:gd name="T27" fmla="*/ 2147483647 h 826"/>
                <a:gd name="T28" fmla="*/ 2147483647 w 858"/>
                <a:gd name="T29" fmla="*/ 2147483647 h 826"/>
                <a:gd name="T30" fmla="*/ 2147483647 w 858"/>
                <a:gd name="T31" fmla="*/ 2147483647 h 826"/>
                <a:gd name="T32" fmla="*/ 2147483647 w 858"/>
                <a:gd name="T33" fmla="*/ 2147483647 h 826"/>
                <a:gd name="T34" fmla="*/ 2147483647 w 858"/>
                <a:gd name="T35" fmla="*/ 2147483647 h 826"/>
                <a:gd name="T36" fmla="*/ 2147483647 w 858"/>
                <a:gd name="T37" fmla="*/ 2147483647 h 826"/>
                <a:gd name="T38" fmla="*/ 2147483647 w 858"/>
                <a:gd name="T39" fmla="*/ 2147483647 h 826"/>
                <a:gd name="T40" fmla="*/ 2147483647 w 858"/>
                <a:gd name="T41" fmla="*/ 2147483647 h 826"/>
                <a:gd name="T42" fmla="*/ 2147483647 w 858"/>
                <a:gd name="T43" fmla="*/ 2147483647 h 826"/>
                <a:gd name="T44" fmla="*/ 2147483647 w 858"/>
                <a:gd name="T45" fmla="*/ 2147483647 h 826"/>
                <a:gd name="T46" fmla="*/ 2147483647 w 858"/>
                <a:gd name="T47" fmla="*/ 2147483647 h 826"/>
                <a:gd name="T48" fmla="*/ 2147483647 w 858"/>
                <a:gd name="T49" fmla="*/ 2147483647 h 826"/>
                <a:gd name="T50" fmla="*/ 2147483647 w 858"/>
                <a:gd name="T51" fmla="*/ 2147483647 h 826"/>
                <a:gd name="T52" fmla="*/ 2147483647 w 858"/>
                <a:gd name="T53" fmla="*/ 2147483647 h 826"/>
                <a:gd name="T54" fmla="*/ 2147483647 w 858"/>
                <a:gd name="T55" fmla="*/ 2147483647 h 826"/>
                <a:gd name="T56" fmla="*/ 0 w 858"/>
                <a:gd name="T57" fmla="*/ 2147483647 h 826"/>
                <a:gd name="T58" fmla="*/ 2147483647 w 858"/>
                <a:gd name="T59" fmla="*/ 2147483647 h 826"/>
                <a:gd name="T60" fmla="*/ 2147483647 w 858"/>
                <a:gd name="T61" fmla="*/ 2147483647 h 826"/>
                <a:gd name="T62" fmla="*/ 2147483647 w 858"/>
                <a:gd name="T63" fmla="*/ 2147483647 h 826"/>
                <a:gd name="T64" fmla="*/ 2147483647 w 858"/>
                <a:gd name="T65" fmla="*/ 2147483647 h 826"/>
                <a:gd name="T66" fmla="*/ 2147483647 w 858"/>
                <a:gd name="T67" fmla="*/ 2147483647 h 826"/>
                <a:gd name="T68" fmla="*/ 2147483647 w 858"/>
                <a:gd name="T69" fmla="*/ 2147483647 h 826"/>
                <a:gd name="T70" fmla="*/ 2147483647 w 858"/>
                <a:gd name="T71" fmla="*/ 2147483647 h 826"/>
                <a:gd name="T72" fmla="*/ 2147483647 w 858"/>
                <a:gd name="T73" fmla="*/ 2147483647 h 826"/>
                <a:gd name="T74" fmla="*/ 2147483647 w 858"/>
                <a:gd name="T75" fmla="*/ 2147483647 h 826"/>
                <a:gd name="T76" fmla="*/ 2147483647 w 858"/>
                <a:gd name="T77" fmla="*/ 2147483647 h 826"/>
                <a:gd name="T78" fmla="*/ 2147483647 w 858"/>
                <a:gd name="T79" fmla="*/ 2147483647 h 826"/>
                <a:gd name="T80" fmla="*/ 2147483647 w 858"/>
                <a:gd name="T81" fmla="*/ 2147483647 h 826"/>
                <a:gd name="T82" fmla="*/ 2147483647 w 858"/>
                <a:gd name="T83" fmla="*/ 2147483647 h 826"/>
                <a:gd name="T84" fmla="*/ 2147483647 w 858"/>
                <a:gd name="T85" fmla="*/ 2147483647 h 826"/>
                <a:gd name="T86" fmla="*/ 2147483647 w 858"/>
                <a:gd name="T87" fmla="*/ 2147483647 h 826"/>
                <a:gd name="T88" fmla="*/ 2147483647 w 858"/>
                <a:gd name="T89" fmla="*/ 2147483647 h 826"/>
                <a:gd name="T90" fmla="*/ 2147483647 w 858"/>
                <a:gd name="T91" fmla="*/ 2147483647 h 826"/>
                <a:gd name="T92" fmla="*/ 2147483647 w 858"/>
                <a:gd name="T93" fmla="*/ 2147483647 h 826"/>
                <a:gd name="T94" fmla="*/ 2147483647 w 858"/>
                <a:gd name="T95" fmla="*/ 2147483647 h 826"/>
                <a:gd name="T96" fmla="*/ 2147483647 w 858"/>
                <a:gd name="T97" fmla="*/ 2147483647 h 826"/>
                <a:gd name="T98" fmla="*/ 2147483647 w 858"/>
                <a:gd name="T99" fmla="*/ 2147483647 h 826"/>
                <a:gd name="T100" fmla="*/ 2147483647 w 858"/>
                <a:gd name="T101" fmla="*/ 2147483647 h 826"/>
                <a:gd name="T102" fmla="*/ 2147483647 w 858"/>
                <a:gd name="T103" fmla="*/ 2147483647 h 826"/>
                <a:gd name="T104" fmla="*/ 2147483647 w 858"/>
                <a:gd name="T105" fmla="*/ 2147483647 h 826"/>
                <a:gd name="T106" fmla="*/ 2147483647 w 858"/>
                <a:gd name="T107" fmla="*/ 2147483647 h 826"/>
                <a:gd name="T108" fmla="*/ 2147483647 w 858"/>
                <a:gd name="T109" fmla="*/ 2147483647 h 826"/>
                <a:gd name="T110" fmla="*/ 2147483647 w 858"/>
                <a:gd name="T111" fmla="*/ 2147483647 h 826"/>
                <a:gd name="T112" fmla="*/ 2147483647 w 858"/>
                <a:gd name="T113" fmla="*/ 2147483647 h 826"/>
                <a:gd name="T114" fmla="*/ 2147483647 w 858"/>
                <a:gd name="T115" fmla="*/ 2147483647 h 826"/>
                <a:gd name="T116" fmla="*/ 2147483647 w 858"/>
                <a:gd name="T117" fmla="*/ 2147483647 h 826"/>
                <a:gd name="T118" fmla="*/ 2147483647 w 858"/>
                <a:gd name="T119" fmla="*/ 2147483647 h 82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58" h="826">
                  <a:moveTo>
                    <a:pt x="726" y="225"/>
                  </a:moveTo>
                  <a:lnTo>
                    <a:pt x="720" y="201"/>
                  </a:lnTo>
                  <a:lnTo>
                    <a:pt x="712" y="177"/>
                  </a:lnTo>
                  <a:lnTo>
                    <a:pt x="702" y="155"/>
                  </a:lnTo>
                  <a:lnTo>
                    <a:pt x="692" y="134"/>
                  </a:lnTo>
                  <a:lnTo>
                    <a:pt x="687" y="124"/>
                  </a:lnTo>
                  <a:lnTo>
                    <a:pt x="681" y="114"/>
                  </a:lnTo>
                  <a:lnTo>
                    <a:pt x="674" y="105"/>
                  </a:lnTo>
                  <a:lnTo>
                    <a:pt x="667" y="96"/>
                  </a:lnTo>
                  <a:lnTo>
                    <a:pt x="660" y="87"/>
                  </a:lnTo>
                  <a:lnTo>
                    <a:pt x="653" y="78"/>
                  </a:lnTo>
                  <a:lnTo>
                    <a:pt x="643" y="71"/>
                  </a:lnTo>
                  <a:lnTo>
                    <a:pt x="635" y="63"/>
                  </a:lnTo>
                  <a:lnTo>
                    <a:pt x="626" y="56"/>
                  </a:lnTo>
                  <a:lnTo>
                    <a:pt x="617" y="49"/>
                  </a:lnTo>
                  <a:lnTo>
                    <a:pt x="607" y="42"/>
                  </a:lnTo>
                  <a:lnTo>
                    <a:pt x="595" y="36"/>
                  </a:lnTo>
                  <a:lnTo>
                    <a:pt x="585" y="31"/>
                  </a:lnTo>
                  <a:lnTo>
                    <a:pt x="573" y="25"/>
                  </a:lnTo>
                  <a:lnTo>
                    <a:pt x="561" y="21"/>
                  </a:lnTo>
                  <a:lnTo>
                    <a:pt x="549" y="17"/>
                  </a:lnTo>
                  <a:lnTo>
                    <a:pt x="535" y="13"/>
                  </a:lnTo>
                  <a:lnTo>
                    <a:pt x="522" y="10"/>
                  </a:lnTo>
                  <a:lnTo>
                    <a:pt x="508" y="7"/>
                  </a:lnTo>
                  <a:lnTo>
                    <a:pt x="494" y="5"/>
                  </a:lnTo>
                  <a:lnTo>
                    <a:pt x="478" y="3"/>
                  </a:lnTo>
                  <a:lnTo>
                    <a:pt x="463" y="1"/>
                  </a:lnTo>
                  <a:lnTo>
                    <a:pt x="446" y="1"/>
                  </a:lnTo>
                  <a:lnTo>
                    <a:pt x="429" y="0"/>
                  </a:lnTo>
                  <a:lnTo>
                    <a:pt x="413" y="1"/>
                  </a:lnTo>
                  <a:lnTo>
                    <a:pt x="398" y="1"/>
                  </a:lnTo>
                  <a:lnTo>
                    <a:pt x="382" y="3"/>
                  </a:lnTo>
                  <a:lnTo>
                    <a:pt x="368" y="5"/>
                  </a:lnTo>
                  <a:lnTo>
                    <a:pt x="354" y="7"/>
                  </a:lnTo>
                  <a:lnTo>
                    <a:pt x="341" y="10"/>
                  </a:lnTo>
                  <a:lnTo>
                    <a:pt x="327" y="13"/>
                  </a:lnTo>
                  <a:lnTo>
                    <a:pt x="314" y="17"/>
                  </a:lnTo>
                  <a:lnTo>
                    <a:pt x="302" y="21"/>
                  </a:lnTo>
                  <a:lnTo>
                    <a:pt x="290" y="25"/>
                  </a:lnTo>
                  <a:lnTo>
                    <a:pt x="278" y="31"/>
                  </a:lnTo>
                  <a:lnTo>
                    <a:pt x="267" y="36"/>
                  </a:lnTo>
                  <a:lnTo>
                    <a:pt x="257" y="42"/>
                  </a:lnTo>
                  <a:lnTo>
                    <a:pt x="247" y="49"/>
                  </a:lnTo>
                  <a:lnTo>
                    <a:pt x="237" y="56"/>
                  </a:lnTo>
                  <a:lnTo>
                    <a:pt x="227" y="63"/>
                  </a:lnTo>
                  <a:lnTo>
                    <a:pt x="218" y="71"/>
                  </a:lnTo>
                  <a:lnTo>
                    <a:pt x="210" y="78"/>
                  </a:lnTo>
                  <a:lnTo>
                    <a:pt x="202" y="87"/>
                  </a:lnTo>
                  <a:lnTo>
                    <a:pt x="194" y="96"/>
                  </a:lnTo>
                  <a:lnTo>
                    <a:pt x="187" y="105"/>
                  </a:lnTo>
                  <a:lnTo>
                    <a:pt x="180" y="114"/>
                  </a:lnTo>
                  <a:lnTo>
                    <a:pt x="173" y="124"/>
                  </a:lnTo>
                  <a:lnTo>
                    <a:pt x="167" y="134"/>
                  </a:lnTo>
                  <a:lnTo>
                    <a:pt x="156" y="155"/>
                  </a:lnTo>
                  <a:lnTo>
                    <a:pt x="147" y="177"/>
                  </a:lnTo>
                  <a:lnTo>
                    <a:pt x="139" y="201"/>
                  </a:lnTo>
                  <a:lnTo>
                    <a:pt x="133" y="225"/>
                  </a:lnTo>
                  <a:lnTo>
                    <a:pt x="0" y="826"/>
                  </a:lnTo>
                  <a:lnTo>
                    <a:pt x="142" y="826"/>
                  </a:lnTo>
                  <a:lnTo>
                    <a:pt x="148" y="826"/>
                  </a:lnTo>
                  <a:lnTo>
                    <a:pt x="154" y="824"/>
                  </a:lnTo>
                  <a:lnTo>
                    <a:pt x="160" y="823"/>
                  </a:lnTo>
                  <a:lnTo>
                    <a:pt x="166" y="821"/>
                  </a:lnTo>
                  <a:lnTo>
                    <a:pt x="177" y="816"/>
                  </a:lnTo>
                  <a:lnTo>
                    <a:pt x="188" y="809"/>
                  </a:lnTo>
                  <a:lnTo>
                    <a:pt x="197" y="800"/>
                  </a:lnTo>
                  <a:lnTo>
                    <a:pt x="204" y="791"/>
                  </a:lnTo>
                  <a:lnTo>
                    <a:pt x="207" y="786"/>
                  </a:lnTo>
                  <a:lnTo>
                    <a:pt x="210" y="780"/>
                  </a:lnTo>
                  <a:lnTo>
                    <a:pt x="212" y="774"/>
                  </a:lnTo>
                  <a:lnTo>
                    <a:pt x="214" y="768"/>
                  </a:lnTo>
                  <a:lnTo>
                    <a:pt x="241" y="646"/>
                  </a:lnTo>
                  <a:lnTo>
                    <a:pt x="618" y="646"/>
                  </a:lnTo>
                  <a:lnTo>
                    <a:pt x="644" y="768"/>
                  </a:lnTo>
                  <a:lnTo>
                    <a:pt x="646" y="774"/>
                  </a:lnTo>
                  <a:lnTo>
                    <a:pt x="648" y="780"/>
                  </a:lnTo>
                  <a:lnTo>
                    <a:pt x="652" y="786"/>
                  </a:lnTo>
                  <a:lnTo>
                    <a:pt x="655" y="791"/>
                  </a:lnTo>
                  <a:lnTo>
                    <a:pt x="662" y="800"/>
                  </a:lnTo>
                  <a:lnTo>
                    <a:pt x="671" y="809"/>
                  </a:lnTo>
                  <a:lnTo>
                    <a:pt x="681" y="816"/>
                  </a:lnTo>
                  <a:lnTo>
                    <a:pt x="692" y="821"/>
                  </a:lnTo>
                  <a:lnTo>
                    <a:pt x="698" y="823"/>
                  </a:lnTo>
                  <a:lnTo>
                    <a:pt x="705" y="824"/>
                  </a:lnTo>
                  <a:lnTo>
                    <a:pt x="711" y="826"/>
                  </a:lnTo>
                  <a:lnTo>
                    <a:pt x="717" y="826"/>
                  </a:lnTo>
                  <a:lnTo>
                    <a:pt x="858" y="826"/>
                  </a:lnTo>
                  <a:lnTo>
                    <a:pt x="726" y="225"/>
                  </a:lnTo>
                  <a:close/>
                  <a:moveTo>
                    <a:pt x="278" y="476"/>
                  </a:moveTo>
                  <a:lnTo>
                    <a:pt x="324" y="264"/>
                  </a:lnTo>
                  <a:lnTo>
                    <a:pt x="328" y="251"/>
                  </a:lnTo>
                  <a:lnTo>
                    <a:pt x="334" y="235"/>
                  </a:lnTo>
                  <a:lnTo>
                    <a:pt x="339" y="228"/>
                  </a:lnTo>
                  <a:lnTo>
                    <a:pt x="343" y="221"/>
                  </a:lnTo>
                  <a:lnTo>
                    <a:pt x="348" y="214"/>
                  </a:lnTo>
                  <a:lnTo>
                    <a:pt x="354" y="208"/>
                  </a:lnTo>
                  <a:lnTo>
                    <a:pt x="360" y="202"/>
                  </a:lnTo>
                  <a:lnTo>
                    <a:pt x="367" y="196"/>
                  </a:lnTo>
                  <a:lnTo>
                    <a:pt x="375" y="190"/>
                  </a:lnTo>
                  <a:lnTo>
                    <a:pt x="384" y="185"/>
                  </a:lnTo>
                  <a:lnTo>
                    <a:pt x="394" y="182"/>
                  </a:lnTo>
                  <a:lnTo>
                    <a:pt x="405" y="179"/>
                  </a:lnTo>
                  <a:lnTo>
                    <a:pt x="416" y="177"/>
                  </a:lnTo>
                  <a:lnTo>
                    <a:pt x="429" y="177"/>
                  </a:lnTo>
                  <a:lnTo>
                    <a:pt x="442" y="177"/>
                  </a:lnTo>
                  <a:lnTo>
                    <a:pt x="454" y="179"/>
                  </a:lnTo>
                  <a:lnTo>
                    <a:pt x="464" y="182"/>
                  </a:lnTo>
                  <a:lnTo>
                    <a:pt x="474" y="185"/>
                  </a:lnTo>
                  <a:lnTo>
                    <a:pt x="483" y="190"/>
                  </a:lnTo>
                  <a:lnTo>
                    <a:pt x="491" y="196"/>
                  </a:lnTo>
                  <a:lnTo>
                    <a:pt x="499" y="202"/>
                  </a:lnTo>
                  <a:lnTo>
                    <a:pt x="505" y="208"/>
                  </a:lnTo>
                  <a:lnTo>
                    <a:pt x="511" y="214"/>
                  </a:lnTo>
                  <a:lnTo>
                    <a:pt x="516" y="221"/>
                  </a:lnTo>
                  <a:lnTo>
                    <a:pt x="520" y="228"/>
                  </a:lnTo>
                  <a:lnTo>
                    <a:pt x="524" y="235"/>
                  </a:lnTo>
                  <a:lnTo>
                    <a:pt x="530" y="251"/>
                  </a:lnTo>
                  <a:lnTo>
                    <a:pt x="533" y="264"/>
                  </a:lnTo>
                  <a:lnTo>
                    <a:pt x="580" y="476"/>
                  </a:lnTo>
                  <a:lnTo>
                    <a:pt x="278" y="476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19" name="Freeform 18"/>
            <p:cNvSpPr>
              <a:spLocks noEditPoints="1"/>
            </p:cNvSpPr>
            <p:nvPr userDrawn="1"/>
          </p:nvSpPr>
          <p:spPr bwMode="auto">
            <a:xfrm>
              <a:off x="5697518" y="2970176"/>
              <a:ext cx="441323" cy="423841"/>
            </a:xfrm>
            <a:custGeom>
              <a:avLst/>
              <a:gdLst>
                <a:gd name="T0" fmla="*/ 2147483647 w 860"/>
                <a:gd name="T1" fmla="*/ 2147483647 h 826"/>
                <a:gd name="T2" fmla="*/ 2147483647 w 860"/>
                <a:gd name="T3" fmla="*/ 2147483647 h 826"/>
                <a:gd name="T4" fmla="*/ 2147483647 w 860"/>
                <a:gd name="T5" fmla="*/ 2147483647 h 826"/>
                <a:gd name="T6" fmla="*/ 2147483647 w 860"/>
                <a:gd name="T7" fmla="*/ 2147483647 h 826"/>
                <a:gd name="T8" fmla="*/ 2147483647 w 860"/>
                <a:gd name="T9" fmla="*/ 2147483647 h 826"/>
                <a:gd name="T10" fmla="*/ 2147483647 w 860"/>
                <a:gd name="T11" fmla="*/ 2147483647 h 826"/>
                <a:gd name="T12" fmla="*/ 2147483647 w 860"/>
                <a:gd name="T13" fmla="*/ 2147483647 h 826"/>
                <a:gd name="T14" fmla="*/ 2147483647 w 860"/>
                <a:gd name="T15" fmla="*/ 2147483647 h 826"/>
                <a:gd name="T16" fmla="*/ 2147483647 w 860"/>
                <a:gd name="T17" fmla="*/ 2147483647 h 826"/>
                <a:gd name="T18" fmla="*/ 2147483647 w 860"/>
                <a:gd name="T19" fmla="*/ 2147483647 h 826"/>
                <a:gd name="T20" fmla="*/ 2147483647 w 860"/>
                <a:gd name="T21" fmla="*/ 2147483647 h 826"/>
                <a:gd name="T22" fmla="*/ 2147483647 w 860"/>
                <a:gd name="T23" fmla="*/ 2147483647 h 826"/>
                <a:gd name="T24" fmla="*/ 2147483647 w 860"/>
                <a:gd name="T25" fmla="*/ 2147483647 h 826"/>
                <a:gd name="T26" fmla="*/ 2147483647 w 860"/>
                <a:gd name="T27" fmla="*/ 2147483647 h 826"/>
                <a:gd name="T28" fmla="*/ 2147483647 w 860"/>
                <a:gd name="T29" fmla="*/ 2147483647 h 826"/>
                <a:gd name="T30" fmla="*/ 2147483647 w 860"/>
                <a:gd name="T31" fmla="*/ 2147483647 h 826"/>
                <a:gd name="T32" fmla="*/ 2147483647 w 860"/>
                <a:gd name="T33" fmla="*/ 2147483647 h 826"/>
                <a:gd name="T34" fmla="*/ 2147483647 w 860"/>
                <a:gd name="T35" fmla="*/ 2147483647 h 826"/>
                <a:gd name="T36" fmla="*/ 2147483647 w 860"/>
                <a:gd name="T37" fmla="*/ 2147483647 h 826"/>
                <a:gd name="T38" fmla="*/ 2147483647 w 860"/>
                <a:gd name="T39" fmla="*/ 2147483647 h 826"/>
                <a:gd name="T40" fmla="*/ 2147483647 w 860"/>
                <a:gd name="T41" fmla="*/ 2147483647 h 826"/>
                <a:gd name="T42" fmla="*/ 2147483647 w 860"/>
                <a:gd name="T43" fmla="*/ 2147483647 h 826"/>
                <a:gd name="T44" fmla="*/ 2147483647 w 860"/>
                <a:gd name="T45" fmla="*/ 2147483647 h 826"/>
                <a:gd name="T46" fmla="*/ 2147483647 w 860"/>
                <a:gd name="T47" fmla="*/ 2147483647 h 826"/>
                <a:gd name="T48" fmla="*/ 2147483647 w 860"/>
                <a:gd name="T49" fmla="*/ 2147483647 h 826"/>
                <a:gd name="T50" fmla="*/ 2147483647 w 860"/>
                <a:gd name="T51" fmla="*/ 2147483647 h 826"/>
                <a:gd name="T52" fmla="*/ 2147483647 w 860"/>
                <a:gd name="T53" fmla="*/ 2147483647 h 826"/>
                <a:gd name="T54" fmla="*/ 2147483647 w 860"/>
                <a:gd name="T55" fmla="*/ 2147483647 h 826"/>
                <a:gd name="T56" fmla="*/ 0 w 860"/>
                <a:gd name="T57" fmla="*/ 2147483647 h 826"/>
                <a:gd name="T58" fmla="*/ 2147483647 w 860"/>
                <a:gd name="T59" fmla="*/ 2147483647 h 826"/>
                <a:gd name="T60" fmla="*/ 2147483647 w 860"/>
                <a:gd name="T61" fmla="*/ 2147483647 h 826"/>
                <a:gd name="T62" fmla="*/ 2147483647 w 860"/>
                <a:gd name="T63" fmla="*/ 2147483647 h 826"/>
                <a:gd name="T64" fmla="*/ 2147483647 w 860"/>
                <a:gd name="T65" fmla="*/ 2147483647 h 826"/>
                <a:gd name="T66" fmla="*/ 2147483647 w 860"/>
                <a:gd name="T67" fmla="*/ 2147483647 h 826"/>
                <a:gd name="T68" fmla="*/ 2147483647 w 860"/>
                <a:gd name="T69" fmla="*/ 2147483647 h 826"/>
                <a:gd name="T70" fmla="*/ 2147483647 w 860"/>
                <a:gd name="T71" fmla="*/ 2147483647 h 826"/>
                <a:gd name="T72" fmla="*/ 2147483647 w 860"/>
                <a:gd name="T73" fmla="*/ 2147483647 h 826"/>
                <a:gd name="T74" fmla="*/ 2147483647 w 860"/>
                <a:gd name="T75" fmla="*/ 2147483647 h 826"/>
                <a:gd name="T76" fmla="*/ 2147483647 w 860"/>
                <a:gd name="T77" fmla="*/ 2147483647 h 826"/>
                <a:gd name="T78" fmla="*/ 2147483647 w 860"/>
                <a:gd name="T79" fmla="*/ 2147483647 h 826"/>
                <a:gd name="T80" fmla="*/ 2147483647 w 860"/>
                <a:gd name="T81" fmla="*/ 2147483647 h 826"/>
                <a:gd name="T82" fmla="*/ 2147483647 w 860"/>
                <a:gd name="T83" fmla="*/ 2147483647 h 826"/>
                <a:gd name="T84" fmla="*/ 2147483647 w 860"/>
                <a:gd name="T85" fmla="*/ 2147483647 h 826"/>
                <a:gd name="T86" fmla="*/ 2147483647 w 860"/>
                <a:gd name="T87" fmla="*/ 2147483647 h 826"/>
                <a:gd name="T88" fmla="*/ 2147483647 w 860"/>
                <a:gd name="T89" fmla="*/ 2147483647 h 826"/>
                <a:gd name="T90" fmla="*/ 2147483647 w 860"/>
                <a:gd name="T91" fmla="*/ 2147483647 h 826"/>
                <a:gd name="T92" fmla="*/ 2147483647 w 860"/>
                <a:gd name="T93" fmla="*/ 2147483647 h 826"/>
                <a:gd name="T94" fmla="*/ 2147483647 w 860"/>
                <a:gd name="T95" fmla="*/ 2147483647 h 826"/>
                <a:gd name="T96" fmla="*/ 2147483647 w 860"/>
                <a:gd name="T97" fmla="*/ 2147483647 h 826"/>
                <a:gd name="T98" fmla="*/ 2147483647 w 860"/>
                <a:gd name="T99" fmla="*/ 2147483647 h 826"/>
                <a:gd name="T100" fmla="*/ 2147483647 w 860"/>
                <a:gd name="T101" fmla="*/ 2147483647 h 826"/>
                <a:gd name="T102" fmla="*/ 2147483647 w 860"/>
                <a:gd name="T103" fmla="*/ 2147483647 h 826"/>
                <a:gd name="T104" fmla="*/ 2147483647 w 860"/>
                <a:gd name="T105" fmla="*/ 2147483647 h 826"/>
                <a:gd name="T106" fmla="*/ 2147483647 w 860"/>
                <a:gd name="T107" fmla="*/ 2147483647 h 826"/>
                <a:gd name="T108" fmla="*/ 2147483647 w 860"/>
                <a:gd name="T109" fmla="*/ 2147483647 h 826"/>
                <a:gd name="T110" fmla="*/ 2147483647 w 860"/>
                <a:gd name="T111" fmla="*/ 2147483647 h 826"/>
                <a:gd name="T112" fmla="*/ 2147483647 w 860"/>
                <a:gd name="T113" fmla="*/ 2147483647 h 826"/>
                <a:gd name="T114" fmla="*/ 2147483647 w 860"/>
                <a:gd name="T115" fmla="*/ 2147483647 h 826"/>
                <a:gd name="T116" fmla="*/ 2147483647 w 860"/>
                <a:gd name="T117" fmla="*/ 2147483647 h 826"/>
                <a:gd name="T118" fmla="*/ 2147483647 w 860"/>
                <a:gd name="T119" fmla="*/ 2147483647 h 82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60" h="826">
                  <a:moveTo>
                    <a:pt x="726" y="225"/>
                  </a:moveTo>
                  <a:lnTo>
                    <a:pt x="720" y="201"/>
                  </a:lnTo>
                  <a:lnTo>
                    <a:pt x="713" y="177"/>
                  </a:lnTo>
                  <a:lnTo>
                    <a:pt x="704" y="155"/>
                  </a:lnTo>
                  <a:lnTo>
                    <a:pt x="694" y="134"/>
                  </a:lnTo>
                  <a:lnTo>
                    <a:pt x="688" y="124"/>
                  </a:lnTo>
                  <a:lnTo>
                    <a:pt x="681" y="114"/>
                  </a:lnTo>
                  <a:lnTo>
                    <a:pt x="675" y="105"/>
                  </a:lnTo>
                  <a:lnTo>
                    <a:pt x="668" y="96"/>
                  </a:lnTo>
                  <a:lnTo>
                    <a:pt x="661" y="87"/>
                  </a:lnTo>
                  <a:lnTo>
                    <a:pt x="653" y="78"/>
                  </a:lnTo>
                  <a:lnTo>
                    <a:pt x="645" y="71"/>
                  </a:lnTo>
                  <a:lnTo>
                    <a:pt x="636" y="63"/>
                  </a:lnTo>
                  <a:lnTo>
                    <a:pt x="626" y="56"/>
                  </a:lnTo>
                  <a:lnTo>
                    <a:pt x="617" y="49"/>
                  </a:lnTo>
                  <a:lnTo>
                    <a:pt x="607" y="42"/>
                  </a:lnTo>
                  <a:lnTo>
                    <a:pt x="597" y="36"/>
                  </a:lnTo>
                  <a:lnTo>
                    <a:pt x="586" y="31"/>
                  </a:lnTo>
                  <a:lnTo>
                    <a:pt x="574" y="25"/>
                  </a:lnTo>
                  <a:lnTo>
                    <a:pt x="562" y="21"/>
                  </a:lnTo>
                  <a:lnTo>
                    <a:pt x="550" y="17"/>
                  </a:lnTo>
                  <a:lnTo>
                    <a:pt x="537" y="13"/>
                  </a:lnTo>
                  <a:lnTo>
                    <a:pt x="523" y="10"/>
                  </a:lnTo>
                  <a:lnTo>
                    <a:pt x="509" y="7"/>
                  </a:lnTo>
                  <a:lnTo>
                    <a:pt x="494" y="5"/>
                  </a:lnTo>
                  <a:lnTo>
                    <a:pt x="479" y="3"/>
                  </a:lnTo>
                  <a:lnTo>
                    <a:pt x="463" y="1"/>
                  </a:lnTo>
                  <a:lnTo>
                    <a:pt x="447" y="1"/>
                  </a:lnTo>
                  <a:lnTo>
                    <a:pt x="430" y="0"/>
                  </a:lnTo>
                  <a:lnTo>
                    <a:pt x="414" y="1"/>
                  </a:lnTo>
                  <a:lnTo>
                    <a:pt x="399" y="1"/>
                  </a:lnTo>
                  <a:lnTo>
                    <a:pt x="384" y="3"/>
                  </a:lnTo>
                  <a:lnTo>
                    <a:pt x="370" y="5"/>
                  </a:lnTo>
                  <a:lnTo>
                    <a:pt x="355" y="7"/>
                  </a:lnTo>
                  <a:lnTo>
                    <a:pt x="341" y="10"/>
                  </a:lnTo>
                  <a:lnTo>
                    <a:pt x="328" y="13"/>
                  </a:lnTo>
                  <a:lnTo>
                    <a:pt x="316" y="17"/>
                  </a:lnTo>
                  <a:lnTo>
                    <a:pt x="303" y="21"/>
                  </a:lnTo>
                  <a:lnTo>
                    <a:pt x="291" y="25"/>
                  </a:lnTo>
                  <a:lnTo>
                    <a:pt x="280" y="31"/>
                  </a:lnTo>
                  <a:lnTo>
                    <a:pt x="269" y="36"/>
                  </a:lnTo>
                  <a:lnTo>
                    <a:pt x="257" y="42"/>
                  </a:lnTo>
                  <a:lnTo>
                    <a:pt x="247" y="49"/>
                  </a:lnTo>
                  <a:lnTo>
                    <a:pt x="238" y="56"/>
                  </a:lnTo>
                  <a:lnTo>
                    <a:pt x="228" y="63"/>
                  </a:lnTo>
                  <a:lnTo>
                    <a:pt x="220" y="71"/>
                  </a:lnTo>
                  <a:lnTo>
                    <a:pt x="211" y="78"/>
                  </a:lnTo>
                  <a:lnTo>
                    <a:pt x="202" y="87"/>
                  </a:lnTo>
                  <a:lnTo>
                    <a:pt x="195" y="96"/>
                  </a:lnTo>
                  <a:lnTo>
                    <a:pt x="188" y="105"/>
                  </a:lnTo>
                  <a:lnTo>
                    <a:pt x="181" y="114"/>
                  </a:lnTo>
                  <a:lnTo>
                    <a:pt x="175" y="124"/>
                  </a:lnTo>
                  <a:lnTo>
                    <a:pt x="169" y="134"/>
                  </a:lnTo>
                  <a:lnTo>
                    <a:pt x="157" y="155"/>
                  </a:lnTo>
                  <a:lnTo>
                    <a:pt x="148" y="177"/>
                  </a:lnTo>
                  <a:lnTo>
                    <a:pt x="140" y="201"/>
                  </a:lnTo>
                  <a:lnTo>
                    <a:pt x="134" y="225"/>
                  </a:lnTo>
                  <a:lnTo>
                    <a:pt x="0" y="826"/>
                  </a:lnTo>
                  <a:lnTo>
                    <a:pt x="143" y="826"/>
                  </a:lnTo>
                  <a:lnTo>
                    <a:pt x="149" y="826"/>
                  </a:lnTo>
                  <a:lnTo>
                    <a:pt x="155" y="824"/>
                  </a:lnTo>
                  <a:lnTo>
                    <a:pt x="162" y="823"/>
                  </a:lnTo>
                  <a:lnTo>
                    <a:pt x="167" y="821"/>
                  </a:lnTo>
                  <a:lnTo>
                    <a:pt x="178" y="816"/>
                  </a:lnTo>
                  <a:lnTo>
                    <a:pt x="188" y="809"/>
                  </a:lnTo>
                  <a:lnTo>
                    <a:pt x="197" y="800"/>
                  </a:lnTo>
                  <a:lnTo>
                    <a:pt x="205" y="791"/>
                  </a:lnTo>
                  <a:lnTo>
                    <a:pt x="208" y="786"/>
                  </a:lnTo>
                  <a:lnTo>
                    <a:pt x="211" y="780"/>
                  </a:lnTo>
                  <a:lnTo>
                    <a:pt x="214" y="774"/>
                  </a:lnTo>
                  <a:lnTo>
                    <a:pt x="215" y="768"/>
                  </a:lnTo>
                  <a:lnTo>
                    <a:pt x="242" y="646"/>
                  </a:lnTo>
                  <a:lnTo>
                    <a:pt x="618" y="646"/>
                  </a:lnTo>
                  <a:lnTo>
                    <a:pt x="646" y="768"/>
                  </a:lnTo>
                  <a:lnTo>
                    <a:pt x="647" y="774"/>
                  </a:lnTo>
                  <a:lnTo>
                    <a:pt x="650" y="780"/>
                  </a:lnTo>
                  <a:lnTo>
                    <a:pt x="652" y="786"/>
                  </a:lnTo>
                  <a:lnTo>
                    <a:pt x="655" y="791"/>
                  </a:lnTo>
                  <a:lnTo>
                    <a:pt x="663" y="800"/>
                  </a:lnTo>
                  <a:lnTo>
                    <a:pt x="672" y="809"/>
                  </a:lnTo>
                  <a:lnTo>
                    <a:pt x="683" y="816"/>
                  </a:lnTo>
                  <a:lnTo>
                    <a:pt x="694" y="821"/>
                  </a:lnTo>
                  <a:lnTo>
                    <a:pt x="699" y="823"/>
                  </a:lnTo>
                  <a:lnTo>
                    <a:pt x="705" y="824"/>
                  </a:lnTo>
                  <a:lnTo>
                    <a:pt x="711" y="826"/>
                  </a:lnTo>
                  <a:lnTo>
                    <a:pt x="717" y="826"/>
                  </a:lnTo>
                  <a:lnTo>
                    <a:pt x="860" y="826"/>
                  </a:lnTo>
                  <a:lnTo>
                    <a:pt x="726" y="225"/>
                  </a:lnTo>
                  <a:close/>
                  <a:moveTo>
                    <a:pt x="279" y="476"/>
                  </a:moveTo>
                  <a:lnTo>
                    <a:pt x="326" y="264"/>
                  </a:lnTo>
                  <a:lnTo>
                    <a:pt x="330" y="251"/>
                  </a:lnTo>
                  <a:lnTo>
                    <a:pt x="335" y="235"/>
                  </a:lnTo>
                  <a:lnTo>
                    <a:pt x="339" y="228"/>
                  </a:lnTo>
                  <a:lnTo>
                    <a:pt x="344" y="221"/>
                  </a:lnTo>
                  <a:lnTo>
                    <a:pt x="349" y="214"/>
                  </a:lnTo>
                  <a:lnTo>
                    <a:pt x="354" y="208"/>
                  </a:lnTo>
                  <a:lnTo>
                    <a:pt x="361" y="202"/>
                  </a:lnTo>
                  <a:lnTo>
                    <a:pt x="369" y="196"/>
                  </a:lnTo>
                  <a:lnTo>
                    <a:pt x="377" y="190"/>
                  </a:lnTo>
                  <a:lnTo>
                    <a:pt x="385" y="185"/>
                  </a:lnTo>
                  <a:lnTo>
                    <a:pt x="395" y="182"/>
                  </a:lnTo>
                  <a:lnTo>
                    <a:pt x="406" y="179"/>
                  </a:lnTo>
                  <a:lnTo>
                    <a:pt x="417" y="177"/>
                  </a:lnTo>
                  <a:lnTo>
                    <a:pt x="430" y="177"/>
                  </a:lnTo>
                  <a:lnTo>
                    <a:pt x="443" y="177"/>
                  </a:lnTo>
                  <a:lnTo>
                    <a:pt x="454" y="179"/>
                  </a:lnTo>
                  <a:lnTo>
                    <a:pt x="465" y="182"/>
                  </a:lnTo>
                  <a:lnTo>
                    <a:pt x="475" y="185"/>
                  </a:lnTo>
                  <a:lnTo>
                    <a:pt x="484" y="190"/>
                  </a:lnTo>
                  <a:lnTo>
                    <a:pt x="492" y="196"/>
                  </a:lnTo>
                  <a:lnTo>
                    <a:pt x="499" y="202"/>
                  </a:lnTo>
                  <a:lnTo>
                    <a:pt x="506" y="208"/>
                  </a:lnTo>
                  <a:lnTo>
                    <a:pt x="511" y="214"/>
                  </a:lnTo>
                  <a:lnTo>
                    <a:pt x="516" y="221"/>
                  </a:lnTo>
                  <a:lnTo>
                    <a:pt x="521" y="228"/>
                  </a:lnTo>
                  <a:lnTo>
                    <a:pt x="524" y="235"/>
                  </a:lnTo>
                  <a:lnTo>
                    <a:pt x="531" y="251"/>
                  </a:lnTo>
                  <a:lnTo>
                    <a:pt x="535" y="264"/>
                  </a:lnTo>
                  <a:lnTo>
                    <a:pt x="582" y="476"/>
                  </a:lnTo>
                  <a:lnTo>
                    <a:pt x="279" y="476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20" name="Freeform 19"/>
            <p:cNvSpPr>
              <a:spLocks/>
            </p:cNvSpPr>
            <p:nvPr userDrawn="1"/>
          </p:nvSpPr>
          <p:spPr bwMode="auto">
            <a:xfrm>
              <a:off x="2711443" y="2979701"/>
              <a:ext cx="398461" cy="414317"/>
            </a:xfrm>
            <a:custGeom>
              <a:avLst/>
              <a:gdLst>
                <a:gd name="T0" fmla="*/ 2147483647 w 778"/>
                <a:gd name="T1" fmla="*/ 2147483647 h 807"/>
                <a:gd name="T2" fmla="*/ 2147483647 w 778"/>
                <a:gd name="T3" fmla="*/ 2147483647 h 807"/>
                <a:gd name="T4" fmla="*/ 2147483647 w 778"/>
                <a:gd name="T5" fmla="*/ 2147483647 h 807"/>
                <a:gd name="T6" fmla="*/ 2147483647 w 778"/>
                <a:gd name="T7" fmla="*/ 2147483647 h 807"/>
                <a:gd name="T8" fmla="*/ 2147483647 w 778"/>
                <a:gd name="T9" fmla="*/ 2147483647 h 807"/>
                <a:gd name="T10" fmla="*/ 2147483647 w 778"/>
                <a:gd name="T11" fmla="*/ 2147483647 h 807"/>
                <a:gd name="T12" fmla="*/ 2147483647 w 778"/>
                <a:gd name="T13" fmla="*/ 2147483647 h 807"/>
                <a:gd name="T14" fmla="*/ 2147483647 w 778"/>
                <a:gd name="T15" fmla="*/ 2147483647 h 807"/>
                <a:gd name="T16" fmla="*/ 2147483647 w 778"/>
                <a:gd name="T17" fmla="*/ 2147483647 h 807"/>
                <a:gd name="T18" fmla="*/ 2147483647 w 778"/>
                <a:gd name="T19" fmla="*/ 2147483647 h 807"/>
                <a:gd name="T20" fmla="*/ 2147483647 w 778"/>
                <a:gd name="T21" fmla="*/ 2147483647 h 807"/>
                <a:gd name="T22" fmla="*/ 2147483647 w 778"/>
                <a:gd name="T23" fmla="*/ 2147483647 h 807"/>
                <a:gd name="T24" fmla="*/ 2147483647 w 778"/>
                <a:gd name="T25" fmla="*/ 2147483647 h 807"/>
                <a:gd name="T26" fmla="*/ 2147483647 w 778"/>
                <a:gd name="T27" fmla="*/ 2147483647 h 807"/>
                <a:gd name="T28" fmla="*/ 2147483647 w 778"/>
                <a:gd name="T29" fmla="*/ 2147483647 h 807"/>
                <a:gd name="T30" fmla="*/ 2147483647 w 778"/>
                <a:gd name="T31" fmla="*/ 2147483647 h 807"/>
                <a:gd name="T32" fmla="*/ 2147483647 w 778"/>
                <a:gd name="T33" fmla="*/ 2147483647 h 807"/>
                <a:gd name="T34" fmla="*/ 2147483647 w 778"/>
                <a:gd name="T35" fmla="*/ 2147483647 h 807"/>
                <a:gd name="T36" fmla="*/ 2147483647 w 778"/>
                <a:gd name="T37" fmla="*/ 2147483647 h 807"/>
                <a:gd name="T38" fmla="*/ 2147483647 w 778"/>
                <a:gd name="T39" fmla="*/ 2147483647 h 807"/>
                <a:gd name="T40" fmla="*/ 2147483647 w 778"/>
                <a:gd name="T41" fmla="*/ 2147483647 h 807"/>
                <a:gd name="T42" fmla="*/ 2147483647 w 778"/>
                <a:gd name="T43" fmla="*/ 2147483647 h 807"/>
                <a:gd name="T44" fmla="*/ 2147483647 w 778"/>
                <a:gd name="T45" fmla="*/ 2147483647 h 807"/>
                <a:gd name="T46" fmla="*/ 2147483647 w 778"/>
                <a:gd name="T47" fmla="*/ 2147483647 h 807"/>
                <a:gd name="T48" fmla="*/ 2147483647 w 778"/>
                <a:gd name="T49" fmla="*/ 2147483647 h 807"/>
                <a:gd name="T50" fmla="*/ 2147483647 w 778"/>
                <a:gd name="T51" fmla="*/ 2147483647 h 807"/>
                <a:gd name="T52" fmla="*/ 2147483647 w 778"/>
                <a:gd name="T53" fmla="*/ 2147483647 h 807"/>
                <a:gd name="T54" fmla="*/ 2147483647 w 778"/>
                <a:gd name="T55" fmla="*/ 2147483647 h 807"/>
                <a:gd name="T56" fmla="*/ 2147483647 w 778"/>
                <a:gd name="T57" fmla="*/ 2147483647 h 807"/>
                <a:gd name="T58" fmla="*/ 2147483647 w 778"/>
                <a:gd name="T59" fmla="*/ 2147483647 h 807"/>
                <a:gd name="T60" fmla="*/ 2147483647 w 778"/>
                <a:gd name="T61" fmla="*/ 2147483647 h 807"/>
                <a:gd name="T62" fmla="*/ 2147483647 w 778"/>
                <a:gd name="T63" fmla="*/ 2147483647 h 807"/>
                <a:gd name="T64" fmla="*/ 2147483647 w 778"/>
                <a:gd name="T65" fmla="*/ 2147483647 h 807"/>
                <a:gd name="T66" fmla="*/ 2147483647 w 778"/>
                <a:gd name="T67" fmla="*/ 2147483647 h 807"/>
                <a:gd name="T68" fmla="*/ 2147483647 w 778"/>
                <a:gd name="T69" fmla="*/ 2147483647 h 807"/>
                <a:gd name="T70" fmla="*/ 2147483647 w 778"/>
                <a:gd name="T71" fmla="*/ 2147483647 h 807"/>
                <a:gd name="T72" fmla="*/ 2147483647 w 778"/>
                <a:gd name="T73" fmla="*/ 2147483647 h 807"/>
                <a:gd name="T74" fmla="*/ 2147483647 w 778"/>
                <a:gd name="T75" fmla="*/ 2147483647 h 807"/>
                <a:gd name="T76" fmla="*/ 2147483647 w 778"/>
                <a:gd name="T77" fmla="*/ 2147483647 h 807"/>
                <a:gd name="T78" fmla="*/ 2147483647 w 778"/>
                <a:gd name="T79" fmla="*/ 2147483647 h 807"/>
                <a:gd name="T80" fmla="*/ 2147483647 w 778"/>
                <a:gd name="T81" fmla="*/ 2147483647 h 807"/>
                <a:gd name="T82" fmla="*/ 2147483647 w 778"/>
                <a:gd name="T83" fmla="*/ 2147483647 h 807"/>
                <a:gd name="T84" fmla="*/ 2147483647 w 778"/>
                <a:gd name="T85" fmla="*/ 2147483647 h 807"/>
                <a:gd name="T86" fmla="*/ 2147483647 w 778"/>
                <a:gd name="T87" fmla="*/ 2147483647 h 807"/>
                <a:gd name="T88" fmla="*/ 2147483647 w 778"/>
                <a:gd name="T89" fmla="*/ 2147483647 h 807"/>
                <a:gd name="T90" fmla="*/ 2147483647 w 778"/>
                <a:gd name="T91" fmla="*/ 2147483647 h 807"/>
                <a:gd name="T92" fmla="*/ 2147483647 w 778"/>
                <a:gd name="T93" fmla="*/ 2147483647 h 807"/>
                <a:gd name="T94" fmla="*/ 2147483647 w 778"/>
                <a:gd name="T95" fmla="*/ 2147483647 h 807"/>
                <a:gd name="T96" fmla="*/ 2147483647 w 778"/>
                <a:gd name="T97" fmla="*/ 2147483647 h 80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78" h="807">
                  <a:moveTo>
                    <a:pt x="778" y="804"/>
                  </a:moveTo>
                  <a:lnTo>
                    <a:pt x="778" y="807"/>
                  </a:lnTo>
                  <a:lnTo>
                    <a:pt x="394" y="807"/>
                  </a:lnTo>
                  <a:lnTo>
                    <a:pt x="373" y="807"/>
                  </a:lnTo>
                  <a:lnTo>
                    <a:pt x="351" y="804"/>
                  </a:lnTo>
                  <a:lnTo>
                    <a:pt x="331" y="802"/>
                  </a:lnTo>
                  <a:lnTo>
                    <a:pt x="311" y="799"/>
                  </a:lnTo>
                  <a:lnTo>
                    <a:pt x="291" y="795"/>
                  </a:lnTo>
                  <a:lnTo>
                    <a:pt x="272" y="790"/>
                  </a:lnTo>
                  <a:lnTo>
                    <a:pt x="253" y="784"/>
                  </a:lnTo>
                  <a:lnTo>
                    <a:pt x="235" y="777"/>
                  </a:lnTo>
                  <a:lnTo>
                    <a:pt x="217" y="770"/>
                  </a:lnTo>
                  <a:lnTo>
                    <a:pt x="200" y="762"/>
                  </a:lnTo>
                  <a:lnTo>
                    <a:pt x="183" y="752"/>
                  </a:lnTo>
                  <a:lnTo>
                    <a:pt x="168" y="742"/>
                  </a:lnTo>
                  <a:lnTo>
                    <a:pt x="153" y="731"/>
                  </a:lnTo>
                  <a:lnTo>
                    <a:pt x="137" y="720"/>
                  </a:lnTo>
                  <a:lnTo>
                    <a:pt x="123" y="707"/>
                  </a:lnTo>
                  <a:lnTo>
                    <a:pt x="110" y="694"/>
                  </a:lnTo>
                  <a:lnTo>
                    <a:pt x="97" y="681"/>
                  </a:lnTo>
                  <a:lnTo>
                    <a:pt x="85" y="667"/>
                  </a:lnTo>
                  <a:lnTo>
                    <a:pt x="74" y="651"/>
                  </a:lnTo>
                  <a:lnTo>
                    <a:pt x="64" y="636"/>
                  </a:lnTo>
                  <a:lnTo>
                    <a:pt x="54" y="620"/>
                  </a:lnTo>
                  <a:lnTo>
                    <a:pt x="44" y="602"/>
                  </a:lnTo>
                  <a:lnTo>
                    <a:pt x="36" y="585"/>
                  </a:lnTo>
                  <a:lnTo>
                    <a:pt x="29" y="567"/>
                  </a:lnTo>
                  <a:lnTo>
                    <a:pt x="22" y="548"/>
                  </a:lnTo>
                  <a:lnTo>
                    <a:pt x="16" y="529"/>
                  </a:lnTo>
                  <a:lnTo>
                    <a:pt x="11" y="509"/>
                  </a:lnTo>
                  <a:lnTo>
                    <a:pt x="7" y="489"/>
                  </a:lnTo>
                  <a:lnTo>
                    <a:pt x="4" y="469"/>
                  </a:lnTo>
                  <a:lnTo>
                    <a:pt x="2" y="447"/>
                  </a:lnTo>
                  <a:lnTo>
                    <a:pt x="1" y="426"/>
                  </a:lnTo>
                  <a:lnTo>
                    <a:pt x="0" y="403"/>
                  </a:lnTo>
                  <a:lnTo>
                    <a:pt x="1" y="382"/>
                  </a:lnTo>
                  <a:lnTo>
                    <a:pt x="2" y="360"/>
                  </a:lnTo>
                  <a:lnTo>
                    <a:pt x="4" y="339"/>
                  </a:lnTo>
                  <a:lnTo>
                    <a:pt x="7" y="318"/>
                  </a:lnTo>
                  <a:lnTo>
                    <a:pt x="11" y="298"/>
                  </a:lnTo>
                  <a:lnTo>
                    <a:pt x="16" y="279"/>
                  </a:lnTo>
                  <a:lnTo>
                    <a:pt x="22" y="259"/>
                  </a:lnTo>
                  <a:lnTo>
                    <a:pt x="29" y="241"/>
                  </a:lnTo>
                  <a:lnTo>
                    <a:pt x="36" y="223"/>
                  </a:lnTo>
                  <a:lnTo>
                    <a:pt x="44" y="205"/>
                  </a:lnTo>
                  <a:lnTo>
                    <a:pt x="54" y="188"/>
                  </a:lnTo>
                  <a:lnTo>
                    <a:pt x="64" y="171"/>
                  </a:lnTo>
                  <a:lnTo>
                    <a:pt x="74" y="156"/>
                  </a:lnTo>
                  <a:lnTo>
                    <a:pt x="85" y="141"/>
                  </a:lnTo>
                  <a:lnTo>
                    <a:pt x="97" y="127"/>
                  </a:lnTo>
                  <a:lnTo>
                    <a:pt x="110" y="113"/>
                  </a:lnTo>
                  <a:lnTo>
                    <a:pt x="123" y="100"/>
                  </a:lnTo>
                  <a:lnTo>
                    <a:pt x="137" y="88"/>
                  </a:lnTo>
                  <a:lnTo>
                    <a:pt x="153" y="77"/>
                  </a:lnTo>
                  <a:lnTo>
                    <a:pt x="168" y="65"/>
                  </a:lnTo>
                  <a:lnTo>
                    <a:pt x="183" y="55"/>
                  </a:lnTo>
                  <a:lnTo>
                    <a:pt x="200" y="46"/>
                  </a:lnTo>
                  <a:lnTo>
                    <a:pt x="217" y="38"/>
                  </a:lnTo>
                  <a:lnTo>
                    <a:pt x="235" y="30"/>
                  </a:lnTo>
                  <a:lnTo>
                    <a:pt x="253" y="23"/>
                  </a:lnTo>
                  <a:lnTo>
                    <a:pt x="272" y="17"/>
                  </a:lnTo>
                  <a:lnTo>
                    <a:pt x="291" y="12"/>
                  </a:lnTo>
                  <a:lnTo>
                    <a:pt x="311" y="8"/>
                  </a:lnTo>
                  <a:lnTo>
                    <a:pt x="331" y="5"/>
                  </a:lnTo>
                  <a:lnTo>
                    <a:pt x="351" y="2"/>
                  </a:lnTo>
                  <a:lnTo>
                    <a:pt x="373" y="1"/>
                  </a:lnTo>
                  <a:lnTo>
                    <a:pt x="394" y="0"/>
                  </a:lnTo>
                  <a:lnTo>
                    <a:pt x="686" y="0"/>
                  </a:lnTo>
                  <a:lnTo>
                    <a:pt x="657" y="123"/>
                  </a:lnTo>
                  <a:lnTo>
                    <a:pt x="656" y="130"/>
                  </a:lnTo>
                  <a:lnTo>
                    <a:pt x="654" y="136"/>
                  </a:lnTo>
                  <a:lnTo>
                    <a:pt x="651" y="141"/>
                  </a:lnTo>
                  <a:lnTo>
                    <a:pt x="648" y="146"/>
                  </a:lnTo>
                  <a:lnTo>
                    <a:pt x="640" y="156"/>
                  </a:lnTo>
                  <a:lnTo>
                    <a:pt x="631" y="164"/>
                  </a:lnTo>
                  <a:lnTo>
                    <a:pt x="620" y="171"/>
                  </a:lnTo>
                  <a:lnTo>
                    <a:pt x="609" y="177"/>
                  </a:lnTo>
                  <a:lnTo>
                    <a:pt x="603" y="179"/>
                  </a:lnTo>
                  <a:lnTo>
                    <a:pt x="597" y="180"/>
                  </a:lnTo>
                  <a:lnTo>
                    <a:pt x="591" y="181"/>
                  </a:lnTo>
                  <a:lnTo>
                    <a:pt x="585" y="182"/>
                  </a:lnTo>
                  <a:lnTo>
                    <a:pt x="394" y="182"/>
                  </a:lnTo>
                  <a:lnTo>
                    <a:pt x="383" y="182"/>
                  </a:lnTo>
                  <a:lnTo>
                    <a:pt x="372" y="183"/>
                  </a:lnTo>
                  <a:lnTo>
                    <a:pt x="361" y="184"/>
                  </a:lnTo>
                  <a:lnTo>
                    <a:pt x="350" y="186"/>
                  </a:lnTo>
                  <a:lnTo>
                    <a:pt x="340" y="188"/>
                  </a:lnTo>
                  <a:lnTo>
                    <a:pt x="330" y="191"/>
                  </a:lnTo>
                  <a:lnTo>
                    <a:pt x="321" y="194"/>
                  </a:lnTo>
                  <a:lnTo>
                    <a:pt x="312" y="198"/>
                  </a:lnTo>
                  <a:lnTo>
                    <a:pt x="302" y="202"/>
                  </a:lnTo>
                  <a:lnTo>
                    <a:pt x="293" y="207"/>
                  </a:lnTo>
                  <a:lnTo>
                    <a:pt x="285" y="212"/>
                  </a:lnTo>
                  <a:lnTo>
                    <a:pt x="277" y="217"/>
                  </a:lnTo>
                  <a:lnTo>
                    <a:pt x="270" y="224"/>
                  </a:lnTo>
                  <a:lnTo>
                    <a:pt x="263" y="230"/>
                  </a:lnTo>
                  <a:lnTo>
                    <a:pt x="256" y="237"/>
                  </a:lnTo>
                  <a:lnTo>
                    <a:pt x="248" y="244"/>
                  </a:lnTo>
                  <a:lnTo>
                    <a:pt x="242" y="251"/>
                  </a:lnTo>
                  <a:lnTo>
                    <a:pt x="237" y="259"/>
                  </a:lnTo>
                  <a:lnTo>
                    <a:pt x="231" y="267"/>
                  </a:lnTo>
                  <a:lnTo>
                    <a:pt x="226" y="277"/>
                  </a:lnTo>
                  <a:lnTo>
                    <a:pt x="217" y="295"/>
                  </a:lnTo>
                  <a:lnTo>
                    <a:pt x="210" y="314"/>
                  </a:lnTo>
                  <a:lnTo>
                    <a:pt x="204" y="335"/>
                  </a:lnTo>
                  <a:lnTo>
                    <a:pt x="199" y="357"/>
                  </a:lnTo>
                  <a:lnTo>
                    <a:pt x="197" y="380"/>
                  </a:lnTo>
                  <a:lnTo>
                    <a:pt x="196" y="403"/>
                  </a:lnTo>
                  <a:lnTo>
                    <a:pt x="197" y="428"/>
                  </a:lnTo>
                  <a:lnTo>
                    <a:pt x="199" y="450"/>
                  </a:lnTo>
                  <a:lnTo>
                    <a:pt x="204" y="472"/>
                  </a:lnTo>
                  <a:lnTo>
                    <a:pt x="210" y="493"/>
                  </a:lnTo>
                  <a:lnTo>
                    <a:pt x="217" y="512"/>
                  </a:lnTo>
                  <a:lnTo>
                    <a:pt x="226" y="531"/>
                  </a:lnTo>
                  <a:lnTo>
                    <a:pt x="231" y="539"/>
                  </a:lnTo>
                  <a:lnTo>
                    <a:pt x="237" y="547"/>
                  </a:lnTo>
                  <a:lnTo>
                    <a:pt x="242" y="555"/>
                  </a:lnTo>
                  <a:lnTo>
                    <a:pt x="248" y="564"/>
                  </a:lnTo>
                  <a:lnTo>
                    <a:pt x="256" y="571"/>
                  </a:lnTo>
                  <a:lnTo>
                    <a:pt x="263" y="577"/>
                  </a:lnTo>
                  <a:lnTo>
                    <a:pt x="270" y="584"/>
                  </a:lnTo>
                  <a:lnTo>
                    <a:pt x="277" y="590"/>
                  </a:lnTo>
                  <a:lnTo>
                    <a:pt x="285" y="595"/>
                  </a:lnTo>
                  <a:lnTo>
                    <a:pt x="293" y="600"/>
                  </a:lnTo>
                  <a:lnTo>
                    <a:pt x="302" y="605"/>
                  </a:lnTo>
                  <a:lnTo>
                    <a:pt x="312" y="609"/>
                  </a:lnTo>
                  <a:lnTo>
                    <a:pt x="321" y="614"/>
                  </a:lnTo>
                  <a:lnTo>
                    <a:pt x="330" y="617"/>
                  </a:lnTo>
                  <a:lnTo>
                    <a:pt x="340" y="620"/>
                  </a:lnTo>
                  <a:lnTo>
                    <a:pt x="350" y="622"/>
                  </a:lnTo>
                  <a:lnTo>
                    <a:pt x="361" y="624"/>
                  </a:lnTo>
                  <a:lnTo>
                    <a:pt x="372" y="625"/>
                  </a:lnTo>
                  <a:lnTo>
                    <a:pt x="383" y="626"/>
                  </a:lnTo>
                  <a:lnTo>
                    <a:pt x="394" y="626"/>
                  </a:lnTo>
                  <a:lnTo>
                    <a:pt x="679" y="626"/>
                  </a:lnTo>
                  <a:lnTo>
                    <a:pt x="685" y="626"/>
                  </a:lnTo>
                  <a:lnTo>
                    <a:pt x="691" y="627"/>
                  </a:lnTo>
                  <a:lnTo>
                    <a:pt x="697" y="629"/>
                  </a:lnTo>
                  <a:lnTo>
                    <a:pt x="702" y="630"/>
                  </a:lnTo>
                  <a:lnTo>
                    <a:pt x="713" y="636"/>
                  </a:lnTo>
                  <a:lnTo>
                    <a:pt x="724" y="643"/>
                  </a:lnTo>
                  <a:lnTo>
                    <a:pt x="734" y="651"/>
                  </a:lnTo>
                  <a:lnTo>
                    <a:pt x="741" y="661"/>
                  </a:lnTo>
                  <a:lnTo>
                    <a:pt x="744" y="667"/>
                  </a:lnTo>
                  <a:lnTo>
                    <a:pt x="747" y="672"/>
                  </a:lnTo>
                  <a:lnTo>
                    <a:pt x="749" y="678"/>
                  </a:lnTo>
                  <a:lnTo>
                    <a:pt x="751" y="683"/>
                  </a:lnTo>
                  <a:lnTo>
                    <a:pt x="778" y="804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21" name="Freeform 20"/>
            <p:cNvSpPr>
              <a:spLocks noEditPoints="1"/>
            </p:cNvSpPr>
            <p:nvPr userDrawn="1"/>
          </p:nvSpPr>
          <p:spPr bwMode="auto">
            <a:xfrm>
              <a:off x="3490902" y="2979701"/>
              <a:ext cx="400048" cy="414317"/>
            </a:xfrm>
            <a:custGeom>
              <a:avLst/>
              <a:gdLst>
                <a:gd name="T0" fmla="*/ 2147483647 w 779"/>
                <a:gd name="T1" fmla="*/ 0 h 807"/>
                <a:gd name="T2" fmla="*/ 2147483647 w 779"/>
                <a:gd name="T3" fmla="*/ 2147483647 h 807"/>
                <a:gd name="T4" fmla="*/ 2147483647 w 779"/>
                <a:gd name="T5" fmla="*/ 2147483647 h 807"/>
                <a:gd name="T6" fmla="*/ 2147483647 w 779"/>
                <a:gd name="T7" fmla="*/ 2147483647 h 807"/>
                <a:gd name="T8" fmla="*/ 2147483647 w 779"/>
                <a:gd name="T9" fmla="*/ 2147483647 h 807"/>
                <a:gd name="T10" fmla="*/ 2147483647 w 779"/>
                <a:gd name="T11" fmla="*/ 2147483647 h 807"/>
                <a:gd name="T12" fmla="*/ 2147483647 w 779"/>
                <a:gd name="T13" fmla="*/ 2147483647 h 807"/>
                <a:gd name="T14" fmla="*/ 2147483647 w 779"/>
                <a:gd name="T15" fmla="*/ 2147483647 h 807"/>
                <a:gd name="T16" fmla="*/ 0 w 779"/>
                <a:gd name="T17" fmla="*/ 2147483647 h 807"/>
                <a:gd name="T18" fmla="*/ 2147483647 w 779"/>
                <a:gd name="T19" fmla="*/ 2147483647 h 807"/>
                <a:gd name="T20" fmla="*/ 2147483647 w 779"/>
                <a:gd name="T21" fmla="*/ 2147483647 h 807"/>
                <a:gd name="T22" fmla="*/ 2147483647 w 779"/>
                <a:gd name="T23" fmla="*/ 2147483647 h 807"/>
                <a:gd name="T24" fmla="*/ 2147483647 w 779"/>
                <a:gd name="T25" fmla="*/ 2147483647 h 807"/>
                <a:gd name="T26" fmla="*/ 2147483647 w 779"/>
                <a:gd name="T27" fmla="*/ 2147483647 h 807"/>
                <a:gd name="T28" fmla="*/ 2147483647 w 779"/>
                <a:gd name="T29" fmla="*/ 2147483647 h 807"/>
                <a:gd name="T30" fmla="*/ 2147483647 w 779"/>
                <a:gd name="T31" fmla="*/ 2147483647 h 807"/>
                <a:gd name="T32" fmla="*/ 2147483647 w 779"/>
                <a:gd name="T33" fmla="*/ 2147483647 h 807"/>
                <a:gd name="T34" fmla="*/ 2147483647 w 779"/>
                <a:gd name="T35" fmla="*/ 2147483647 h 807"/>
                <a:gd name="T36" fmla="*/ 2147483647 w 779"/>
                <a:gd name="T37" fmla="*/ 2147483647 h 807"/>
                <a:gd name="T38" fmla="*/ 2147483647 w 779"/>
                <a:gd name="T39" fmla="*/ 2147483647 h 807"/>
                <a:gd name="T40" fmla="*/ 2147483647 w 779"/>
                <a:gd name="T41" fmla="*/ 2147483647 h 807"/>
                <a:gd name="T42" fmla="*/ 2147483647 w 779"/>
                <a:gd name="T43" fmla="*/ 2147483647 h 807"/>
                <a:gd name="T44" fmla="*/ 2147483647 w 779"/>
                <a:gd name="T45" fmla="*/ 2147483647 h 807"/>
                <a:gd name="T46" fmla="*/ 2147483647 w 779"/>
                <a:gd name="T47" fmla="*/ 2147483647 h 807"/>
                <a:gd name="T48" fmla="*/ 2147483647 w 779"/>
                <a:gd name="T49" fmla="*/ 2147483647 h 807"/>
                <a:gd name="T50" fmla="*/ 2147483647 w 779"/>
                <a:gd name="T51" fmla="*/ 2147483647 h 807"/>
                <a:gd name="T52" fmla="*/ 2147483647 w 779"/>
                <a:gd name="T53" fmla="*/ 2147483647 h 807"/>
                <a:gd name="T54" fmla="*/ 2147483647 w 779"/>
                <a:gd name="T55" fmla="*/ 2147483647 h 807"/>
                <a:gd name="T56" fmla="*/ 2147483647 w 779"/>
                <a:gd name="T57" fmla="*/ 2147483647 h 807"/>
                <a:gd name="T58" fmla="*/ 2147483647 w 779"/>
                <a:gd name="T59" fmla="*/ 2147483647 h 807"/>
                <a:gd name="T60" fmla="*/ 2147483647 w 779"/>
                <a:gd name="T61" fmla="*/ 2147483647 h 807"/>
                <a:gd name="T62" fmla="*/ 2147483647 w 779"/>
                <a:gd name="T63" fmla="*/ 2147483647 h 807"/>
                <a:gd name="T64" fmla="*/ 2147483647 w 779"/>
                <a:gd name="T65" fmla="*/ 2147483647 h 807"/>
                <a:gd name="T66" fmla="*/ 2147483647 w 779"/>
                <a:gd name="T67" fmla="*/ 2147483647 h 807"/>
                <a:gd name="T68" fmla="*/ 2147483647 w 779"/>
                <a:gd name="T69" fmla="*/ 2147483647 h 807"/>
                <a:gd name="T70" fmla="*/ 2147483647 w 779"/>
                <a:gd name="T71" fmla="*/ 2147483647 h 807"/>
                <a:gd name="T72" fmla="*/ 2147483647 w 779"/>
                <a:gd name="T73" fmla="*/ 2147483647 h 807"/>
                <a:gd name="T74" fmla="*/ 2147483647 w 779"/>
                <a:gd name="T75" fmla="*/ 2147483647 h 807"/>
                <a:gd name="T76" fmla="*/ 2147483647 w 779"/>
                <a:gd name="T77" fmla="*/ 2147483647 h 807"/>
                <a:gd name="T78" fmla="*/ 2147483647 w 779"/>
                <a:gd name="T79" fmla="*/ 2147483647 h 807"/>
                <a:gd name="T80" fmla="*/ 2147483647 w 779"/>
                <a:gd name="T81" fmla="*/ 2147483647 h 807"/>
                <a:gd name="T82" fmla="*/ 2147483647 w 779"/>
                <a:gd name="T83" fmla="*/ 2147483647 h 807"/>
                <a:gd name="T84" fmla="*/ 2147483647 w 779"/>
                <a:gd name="T85" fmla="*/ 0 h 807"/>
                <a:gd name="T86" fmla="*/ 2147483647 w 779"/>
                <a:gd name="T87" fmla="*/ 2147483647 h 807"/>
                <a:gd name="T88" fmla="*/ 2147483647 w 779"/>
                <a:gd name="T89" fmla="*/ 2147483647 h 807"/>
                <a:gd name="T90" fmla="*/ 2147483647 w 779"/>
                <a:gd name="T91" fmla="*/ 2147483647 h 807"/>
                <a:gd name="T92" fmla="*/ 2147483647 w 779"/>
                <a:gd name="T93" fmla="*/ 2147483647 h 807"/>
                <a:gd name="T94" fmla="*/ 2147483647 w 779"/>
                <a:gd name="T95" fmla="*/ 2147483647 h 807"/>
                <a:gd name="T96" fmla="*/ 2147483647 w 779"/>
                <a:gd name="T97" fmla="*/ 2147483647 h 807"/>
                <a:gd name="T98" fmla="*/ 2147483647 w 779"/>
                <a:gd name="T99" fmla="*/ 2147483647 h 807"/>
                <a:gd name="T100" fmla="*/ 2147483647 w 779"/>
                <a:gd name="T101" fmla="*/ 2147483647 h 807"/>
                <a:gd name="T102" fmla="*/ 2147483647 w 779"/>
                <a:gd name="T103" fmla="*/ 2147483647 h 807"/>
                <a:gd name="T104" fmla="*/ 2147483647 w 779"/>
                <a:gd name="T105" fmla="*/ 2147483647 h 807"/>
                <a:gd name="T106" fmla="*/ 2147483647 w 779"/>
                <a:gd name="T107" fmla="*/ 2147483647 h 807"/>
                <a:gd name="T108" fmla="*/ 2147483647 w 779"/>
                <a:gd name="T109" fmla="*/ 2147483647 h 807"/>
                <a:gd name="T110" fmla="*/ 2147483647 w 779"/>
                <a:gd name="T111" fmla="*/ 2147483647 h 807"/>
                <a:gd name="T112" fmla="*/ 2147483647 w 779"/>
                <a:gd name="T113" fmla="*/ 2147483647 h 807"/>
                <a:gd name="T114" fmla="*/ 2147483647 w 779"/>
                <a:gd name="T115" fmla="*/ 2147483647 h 807"/>
                <a:gd name="T116" fmla="*/ 2147483647 w 779"/>
                <a:gd name="T117" fmla="*/ 2147483647 h 807"/>
                <a:gd name="T118" fmla="*/ 2147483647 w 779"/>
                <a:gd name="T119" fmla="*/ 2147483647 h 807"/>
                <a:gd name="T120" fmla="*/ 2147483647 w 779"/>
                <a:gd name="T121" fmla="*/ 2147483647 h 80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779" h="807">
                  <a:moveTo>
                    <a:pt x="479" y="0"/>
                  </a:moveTo>
                  <a:lnTo>
                    <a:pt x="59" y="0"/>
                  </a:lnTo>
                  <a:lnTo>
                    <a:pt x="53" y="1"/>
                  </a:lnTo>
                  <a:lnTo>
                    <a:pt x="47" y="2"/>
                  </a:lnTo>
                  <a:lnTo>
                    <a:pt x="41" y="3"/>
                  </a:lnTo>
                  <a:lnTo>
                    <a:pt x="36" y="5"/>
                  </a:lnTo>
                  <a:lnTo>
                    <a:pt x="31" y="7"/>
                  </a:lnTo>
                  <a:lnTo>
                    <a:pt x="26" y="10"/>
                  </a:lnTo>
                  <a:lnTo>
                    <a:pt x="21" y="14"/>
                  </a:lnTo>
                  <a:lnTo>
                    <a:pt x="17" y="17"/>
                  </a:lnTo>
                  <a:lnTo>
                    <a:pt x="14" y="22"/>
                  </a:lnTo>
                  <a:lnTo>
                    <a:pt x="10" y="27"/>
                  </a:lnTo>
                  <a:lnTo>
                    <a:pt x="7" y="32"/>
                  </a:lnTo>
                  <a:lnTo>
                    <a:pt x="5" y="37"/>
                  </a:lnTo>
                  <a:lnTo>
                    <a:pt x="3" y="42"/>
                  </a:lnTo>
                  <a:lnTo>
                    <a:pt x="2" y="48"/>
                  </a:lnTo>
                  <a:lnTo>
                    <a:pt x="1" y="53"/>
                  </a:lnTo>
                  <a:lnTo>
                    <a:pt x="0" y="59"/>
                  </a:lnTo>
                  <a:lnTo>
                    <a:pt x="0" y="807"/>
                  </a:lnTo>
                  <a:lnTo>
                    <a:pt x="196" y="807"/>
                  </a:lnTo>
                  <a:lnTo>
                    <a:pt x="196" y="602"/>
                  </a:lnTo>
                  <a:lnTo>
                    <a:pt x="479" y="602"/>
                  </a:lnTo>
                  <a:lnTo>
                    <a:pt x="496" y="602"/>
                  </a:lnTo>
                  <a:lnTo>
                    <a:pt x="513" y="601"/>
                  </a:lnTo>
                  <a:lnTo>
                    <a:pt x="531" y="599"/>
                  </a:lnTo>
                  <a:lnTo>
                    <a:pt x="547" y="596"/>
                  </a:lnTo>
                  <a:lnTo>
                    <a:pt x="562" y="593"/>
                  </a:lnTo>
                  <a:lnTo>
                    <a:pt x="578" y="589"/>
                  </a:lnTo>
                  <a:lnTo>
                    <a:pt x="593" y="585"/>
                  </a:lnTo>
                  <a:lnTo>
                    <a:pt x="607" y="580"/>
                  </a:lnTo>
                  <a:lnTo>
                    <a:pt x="620" y="574"/>
                  </a:lnTo>
                  <a:lnTo>
                    <a:pt x="634" y="567"/>
                  </a:lnTo>
                  <a:lnTo>
                    <a:pt x="646" y="560"/>
                  </a:lnTo>
                  <a:lnTo>
                    <a:pt x="658" y="552"/>
                  </a:lnTo>
                  <a:lnTo>
                    <a:pt x="669" y="544"/>
                  </a:lnTo>
                  <a:lnTo>
                    <a:pt x="681" y="535"/>
                  </a:lnTo>
                  <a:lnTo>
                    <a:pt x="691" y="526"/>
                  </a:lnTo>
                  <a:lnTo>
                    <a:pt x="701" y="517"/>
                  </a:lnTo>
                  <a:lnTo>
                    <a:pt x="710" y="506"/>
                  </a:lnTo>
                  <a:lnTo>
                    <a:pt x="719" y="495"/>
                  </a:lnTo>
                  <a:lnTo>
                    <a:pt x="727" y="484"/>
                  </a:lnTo>
                  <a:lnTo>
                    <a:pt x="735" y="472"/>
                  </a:lnTo>
                  <a:lnTo>
                    <a:pt x="742" y="459"/>
                  </a:lnTo>
                  <a:lnTo>
                    <a:pt x="748" y="447"/>
                  </a:lnTo>
                  <a:lnTo>
                    <a:pt x="754" y="434"/>
                  </a:lnTo>
                  <a:lnTo>
                    <a:pt x="759" y="421"/>
                  </a:lnTo>
                  <a:lnTo>
                    <a:pt x="764" y="407"/>
                  </a:lnTo>
                  <a:lnTo>
                    <a:pt x="768" y="393"/>
                  </a:lnTo>
                  <a:lnTo>
                    <a:pt x="771" y="379"/>
                  </a:lnTo>
                  <a:lnTo>
                    <a:pt x="774" y="363"/>
                  </a:lnTo>
                  <a:lnTo>
                    <a:pt x="776" y="348"/>
                  </a:lnTo>
                  <a:lnTo>
                    <a:pt x="777" y="333"/>
                  </a:lnTo>
                  <a:lnTo>
                    <a:pt x="778" y="317"/>
                  </a:lnTo>
                  <a:lnTo>
                    <a:pt x="779" y="301"/>
                  </a:lnTo>
                  <a:lnTo>
                    <a:pt x="778" y="286"/>
                  </a:lnTo>
                  <a:lnTo>
                    <a:pt x="777" y="269"/>
                  </a:lnTo>
                  <a:lnTo>
                    <a:pt x="775" y="254"/>
                  </a:lnTo>
                  <a:lnTo>
                    <a:pt x="773" y="239"/>
                  </a:lnTo>
                  <a:lnTo>
                    <a:pt x="770" y="225"/>
                  </a:lnTo>
                  <a:lnTo>
                    <a:pt x="766" y="210"/>
                  </a:lnTo>
                  <a:lnTo>
                    <a:pt x="761" y="196"/>
                  </a:lnTo>
                  <a:lnTo>
                    <a:pt x="756" y="182"/>
                  </a:lnTo>
                  <a:lnTo>
                    <a:pt x="751" y="168"/>
                  </a:lnTo>
                  <a:lnTo>
                    <a:pt x="744" y="155"/>
                  </a:lnTo>
                  <a:lnTo>
                    <a:pt x="737" y="143"/>
                  </a:lnTo>
                  <a:lnTo>
                    <a:pt x="729" y="131"/>
                  </a:lnTo>
                  <a:lnTo>
                    <a:pt x="721" y="119"/>
                  </a:lnTo>
                  <a:lnTo>
                    <a:pt x="712" y="108"/>
                  </a:lnTo>
                  <a:lnTo>
                    <a:pt x="703" y="97"/>
                  </a:lnTo>
                  <a:lnTo>
                    <a:pt x="693" y="87"/>
                  </a:lnTo>
                  <a:lnTo>
                    <a:pt x="683" y="77"/>
                  </a:lnTo>
                  <a:lnTo>
                    <a:pt x="672" y="67"/>
                  </a:lnTo>
                  <a:lnTo>
                    <a:pt x="661" y="58"/>
                  </a:lnTo>
                  <a:lnTo>
                    <a:pt x="649" y="50"/>
                  </a:lnTo>
                  <a:lnTo>
                    <a:pt x="637" y="43"/>
                  </a:lnTo>
                  <a:lnTo>
                    <a:pt x="624" y="36"/>
                  </a:lnTo>
                  <a:lnTo>
                    <a:pt x="611" y="30"/>
                  </a:lnTo>
                  <a:lnTo>
                    <a:pt x="598" y="23"/>
                  </a:lnTo>
                  <a:lnTo>
                    <a:pt x="584" y="18"/>
                  </a:lnTo>
                  <a:lnTo>
                    <a:pt x="570" y="13"/>
                  </a:lnTo>
                  <a:lnTo>
                    <a:pt x="555" y="9"/>
                  </a:lnTo>
                  <a:lnTo>
                    <a:pt x="541" y="6"/>
                  </a:lnTo>
                  <a:lnTo>
                    <a:pt x="526" y="4"/>
                  </a:lnTo>
                  <a:lnTo>
                    <a:pt x="510" y="2"/>
                  </a:lnTo>
                  <a:lnTo>
                    <a:pt x="495" y="1"/>
                  </a:lnTo>
                  <a:lnTo>
                    <a:pt x="479" y="0"/>
                  </a:lnTo>
                  <a:close/>
                  <a:moveTo>
                    <a:pt x="479" y="422"/>
                  </a:moveTo>
                  <a:lnTo>
                    <a:pt x="196" y="422"/>
                  </a:lnTo>
                  <a:lnTo>
                    <a:pt x="196" y="182"/>
                  </a:lnTo>
                  <a:lnTo>
                    <a:pt x="479" y="182"/>
                  </a:lnTo>
                  <a:lnTo>
                    <a:pt x="488" y="182"/>
                  </a:lnTo>
                  <a:lnTo>
                    <a:pt x="497" y="184"/>
                  </a:lnTo>
                  <a:lnTo>
                    <a:pt x="506" y="186"/>
                  </a:lnTo>
                  <a:lnTo>
                    <a:pt x="515" y="190"/>
                  </a:lnTo>
                  <a:lnTo>
                    <a:pt x="524" y="194"/>
                  </a:lnTo>
                  <a:lnTo>
                    <a:pt x="533" y="199"/>
                  </a:lnTo>
                  <a:lnTo>
                    <a:pt x="541" y="205"/>
                  </a:lnTo>
                  <a:lnTo>
                    <a:pt x="549" y="212"/>
                  </a:lnTo>
                  <a:lnTo>
                    <a:pt x="556" y="220"/>
                  </a:lnTo>
                  <a:lnTo>
                    <a:pt x="562" y="230"/>
                  </a:lnTo>
                  <a:lnTo>
                    <a:pt x="568" y="240"/>
                  </a:lnTo>
                  <a:lnTo>
                    <a:pt x="574" y="250"/>
                  </a:lnTo>
                  <a:lnTo>
                    <a:pt x="578" y="261"/>
                  </a:lnTo>
                  <a:lnTo>
                    <a:pt x="580" y="275"/>
                  </a:lnTo>
                  <a:lnTo>
                    <a:pt x="582" y="288"/>
                  </a:lnTo>
                  <a:lnTo>
                    <a:pt x="583" y="301"/>
                  </a:lnTo>
                  <a:lnTo>
                    <a:pt x="582" y="315"/>
                  </a:lnTo>
                  <a:lnTo>
                    <a:pt x="580" y="329"/>
                  </a:lnTo>
                  <a:lnTo>
                    <a:pt x="578" y="341"/>
                  </a:lnTo>
                  <a:lnTo>
                    <a:pt x="574" y="352"/>
                  </a:lnTo>
                  <a:lnTo>
                    <a:pt x="568" y="363"/>
                  </a:lnTo>
                  <a:lnTo>
                    <a:pt x="562" y="373"/>
                  </a:lnTo>
                  <a:lnTo>
                    <a:pt x="556" y="382"/>
                  </a:lnTo>
                  <a:lnTo>
                    <a:pt x="549" y="390"/>
                  </a:lnTo>
                  <a:lnTo>
                    <a:pt x="541" y="397"/>
                  </a:lnTo>
                  <a:lnTo>
                    <a:pt x="533" y="403"/>
                  </a:lnTo>
                  <a:lnTo>
                    <a:pt x="524" y="409"/>
                  </a:lnTo>
                  <a:lnTo>
                    <a:pt x="515" y="413"/>
                  </a:lnTo>
                  <a:lnTo>
                    <a:pt x="506" y="417"/>
                  </a:lnTo>
                  <a:lnTo>
                    <a:pt x="497" y="420"/>
                  </a:lnTo>
                  <a:lnTo>
                    <a:pt x="488" y="421"/>
                  </a:lnTo>
                  <a:lnTo>
                    <a:pt x="479" y="422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22" name="Freeform 21"/>
            <p:cNvSpPr>
              <a:spLocks/>
            </p:cNvSpPr>
            <p:nvPr userDrawn="1"/>
          </p:nvSpPr>
          <p:spPr bwMode="auto">
            <a:xfrm>
              <a:off x="7119911" y="2979701"/>
              <a:ext cx="368298" cy="414317"/>
            </a:xfrm>
            <a:custGeom>
              <a:avLst/>
              <a:gdLst>
                <a:gd name="T0" fmla="*/ 2147483647 w 719"/>
                <a:gd name="T1" fmla="*/ 2147483647 h 807"/>
                <a:gd name="T2" fmla="*/ 2147483647 w 719"/>
                <a:gd name="T3" fmla="*/ 2147483647 h 807"/>
                <a:gd name="T4" fmla="*/ 2147483647 w 719"/>
                <a:gd name="T5" fmla="*/ 2147483647 h 807"/>
                <a:gd name="T6" fmla="*/ 2147483647 w 719"/>
                <a:gd name="T7" fmla="*/ 2147483647 h 807"/>
                <a:gd name="T8" fmla="*/ 2147483647 w 719"/>
                <a:gd name="T9" fmla="*/ 2147483647 h 807"/>
                <a:gd name="T10" fmla="*/ 2147483647 w 719"/>
                <a:gd name="T11" fmla="*/ 2147483647 h 807"/>
                <a:gd name="T12" fmla="*/ 2147483647 w 719"/>
                <a:gd name="T13" fmla="*/ 2147483647 h 807"/>
                <a:gd name="T14" fmla="*/ 2147483647 w 719"/>
                <a:gd name="T15" fmla="*/ 2147483647 h 807"/>
                <a:gd name="T16" fmla="*/ 2147483647 w 719"/>
                <a:gd name="T17" fmla="*/ 2147483647 h 807"/>
                <a:gd name="T18" fmla="*/ 2147483647 w 719"/>
                <a:gd name="T19" fmla="*/ 2147483647 h 807"/>
                <a:gd name="T20" fmla="*/ 2147483647 w 719"/>
                <a:gd name="T21" fmla="*/ 2147483647 h 807"/>
                <a:gd name="T22" fmla="*/ 2147483647 w 719"/>
                <a:gd name="T23" fmla="*/ 0 h 807"/>
                <a:gd name="T24" fmla="*/ 2147483647 w 719"/>
                <a:gd name="T25" fmla="*/ 2147483647 h 807"/>
                <a:gd name="T26" fmla="*/ 2147483647 w 719"/>
                <a:gd name="T27" fmla="*/ 2147483647 h 807"/>
                <a:gd name="T28" fmla="*/ 2147483647 w 719"/>
                <a:gd name="T29" fmla="*/ 2147483647 h 807"/>
                <a:gd name="T30" fmla="*/ 2147483647 w 719"/>
                <a:gd name="T31" fmla="*/ 2147483647 h 807"/>
                <a:gd name="T32" fmla="*/ 2147483647 w 719"/>
                <a:gd name="T33" fmla="*/ 2147483647 h 807"/>
                <a:gd name="T34" fmla="*/ 2147483647 w 719"/>
                <a:gd name="T35" fmla="*/ 2147483647 h 807"/>
                <a:gd name="T36" fmla="*/ 2147483647 w 719"/>
                <a:gd name="T37" fmla="*/ 2147483647 h 807"/>
                <a:gd name="T38" fmla="*/ 0 w 719"/>
                <a:gd name="T39" fmla="*/ 2147483647 h 807"/>
                <a:gd name="T40" fmla="*/ 2147483647 w 719"/>
                <a:gd name="T41" fmla="*/ 2147483647 h 807"/>
                <a:gd name="T42" fmla="*/ 2147483647 w 719"/>
                <a:gd name="T43" fmla="*/ 2147483647 h 807"/>
                <a:gd name="T44" fmla="*/ 2147483647 w 719"/>
                <a:gd name="T45" fmla="*/ 2147483647 h 807"/>
                <a:gd name="T46" fmla="*/ 2147483647 w 719"/>
                <a:gd name="T47" fmla="*/ 2147483647 h 807"/>
                <a:gd name="T48" fmla="*/ 2147483647 w 719"/>
                <a:gd name="T49" fmla="*/ 2147483647 h 807"/>
                <a:gd name="T50" fmla="*/ 2147483647 w 719"/>
                <a:gd name="T51" fmla="*/ 2147483647 h 807"/>
                <a:gd name="T52" fmla="*/ 2147483647 w 719"/>
                <a:gd name="T53" fmla="*/ 2147483647 h 807"/>
                <a:gd name="T54" fmla="*/ 2147483647 w 719"/>
                <a:gd name="T55" fmla="*/ 2147483647 h 807"/>
                <a:gd name="T56" fmla="*/ 2147483647 w 719"/>
                <a:gd name="T57" fmla="*/ 2147483647 h 807"/>
                <a:gd name="T58" fmla="*/ 2147483647 w 719"/>
                <a:gd name="T59" fmla="*/ 2147483647 h 807"/>
                <a:gd name="T60" fmla="*/ 2147483647 w 719"/>
                <a:gd name="T61" fmla="*/ 2147483647 h 807"/>
                <a:gd name="T62" fmla="*/ 2147483647 w 719"/>
                <a:gd name="T63" fmla="*/ 2147483647 h 807"/>
                <a:gd name="T64" fmla="*/ 2147483647 w 719"/>
                <a:gd name="T65" fmla="*/ 2147483647 h 807"/>
                <a:gd name="T66" fmla="*/ 2147483647 w 719"/>
                <a:gd name="T67" fmla="*/ 2147483647 h 807"/>
                <a:gd name="T68" fmla="*/ 2147483647 w 719"/>
                <a:gd name="T69" fmla="*/ 2147483647 h 807"/>
                <a:gd name="T70" fmla="*/ 2147483647 w 719"/>
                <a:gd name="T71" fmla="*/ 2147483647 h 80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9" h="807">
                  <a:moveTo>
                    <a:pt x="621" y="637"/>
                  </a:moveTo>
                  <a:lnTo>
                    <a:pt x="197" y="637"/>
                  </a:lnTo>
                  <a:lnTo>
                    <a:pt x="197" y="482"/>
                  </a:lnTo>
                  <a:lnTo>
                    <a:pt x="658" y="482"/>
                  </a:lnTo>
                  <a:lnTo>
                    <a:pt x="658" y="326"/>
                  </a:lnTo>
                  <a:lnTo>
                    <a:pt x="197" y="326"/>
                  </a:lnTo>
                  <a:lnTo>
                    <a:pt x="197" y="170"/>
                  </a:lnTo>
                  <a:lnTo>
                    <a:pt x="621" y="170"/>
                  </a:lnTo>
                  <a:lnTo>
                    <a:pt x="633" y="169"/>
                  </a:lnTo>
                  <a:lnTo>
                    <a:pt x="646" y="167"/>
                  </a:lnTo>
                  <a:lnTo>
                    <a:pt x="651" y="165"/>
                  </a:lnTo>
                  <a:lnTo>
                    <a:pt x="657" y="163"/>
                  </a:lnTo>
                  <a:lnTo>
                    <a:pt x="662" y="161"/>
                  </a:lnTo>
                  <a:lnTo>
                    <a:pt x="666" y="157"/>
                  </a:lnTo>
                  <a:lnTo>
                    <a:pt x="671" y="154"/>
                  </a:lnTo>
                  <a:lnTo>
                    <a:pt x="675" y="150"/>
                  </a:lnTo>
                  <a:lnTo>
                    <a:pt x="679" y="145"/>
                  </a:lnTo>
                  <a:lnTo>
                    <a:pt x="682" y="140"/>
                  </a:lnTo>
                  <a:lnTo>
                    <a:pt x="685" y="134"/>
                  </a:lnTo>
                  <a:lnTo>
                    <a:pt x="688" y="128"/>
                  </a:lnTo>
                  <a:lnTo>
                    <a:pt x="690" y="120"/>
                  </a:lnTo>
                  <a:lnTo>
                    <a:pt x="692" y="113"/>
                  </a:lnTo>
                  <a:lnTo>
                    <a:pt x="719" y="0"/>
                  </a:lnTo>
                  <a:lnTo>
                    <a:pt x="59" y="0"/>
                  </a:lnTo>
                  <a:lnTo>
                    <a:pt x="54" y="1"/>
                  </a:lnTo>
                  <a:lnTo>
                    <a:pt x="48" y="1"/>
                  </a:lnTo>
                  <a:lnTo>
                    <a:pt x="42" y="3"/>
                  </a:lnTo>
                  <a:lnTo>
                    <a:pt x="37" y="5"/>
                  </a:lnTo>
                  <a:lnTo>
                    <a:pt x="32" y="7"/>
                  </a:lnTo>
                  <a:lnTo>
                    <a:pt x="27" y="10"/>
                  </a:lnTo>
                  <a:lnTo>
                    <a:pt x="23" y="14"/>
                  </a:lnTo>
                  <a:lnTo>
                    <a:pt x="19" y="17"/>
                  </a:lnTo>
                  <a:lnTo>
                    <a:pt x="15" y="21"/>
                  </a:lnTo>
                  <a:lnTo>
                    <a:pt x="10" y="27"/>
                  </a:lnTo>
                  <a:lnTo>
                    <a:pt x="8" y="32"/>
                  </a:lnTo>
                  <a:lnTo>
                    <a:pt x="5" y="37"/>
                  </a:lnTo>
                  <a:lnTo>
                    <a:pt x="3" y="42"/>
                  </a:lnTo>
                  <a:lnTo>
                    <a:pt x="2" y="48"/>
                  </a:lnTo>
                  <a:lnTo>
                    <a:pt x="1" y="53"/>
                  </a:lnTo>
                  <a:lnTo>
                    <a:pt x="0" y="59"/>
                  </a:lnTo>
                  <a:lnTo>
                    <a:pt x="0" y="747"/>
                  </a:lnTo>
                  <a:lnTo>
                    <a:pt x="1" y="753"/>
                  </a:lnTo>
                  <a:lnTo>
                    <a:pt x="2" y="760"/>
                  </a:lnTo>
                  <a:lnTo>
                    <a:pt x="3" y="766"/>
                  </a:lnTo>
                  <a:lnTo>
                    <a:pt x="5" y="771"/>
                  </a:lnTo>
                  <a:lnTo>
                    <a:pt x="8" y="776"/>
                  </a:lnTo>
                  <a:lnTo>
                    <a:pt x="10" y="781"/>
                  </a:lnTo>
                  <a:lnTo>
                    <a:pt x="15" y="785"/>
                  </a:lnTo>
                  <a:lnTo>
                    <a:pt x="19" y="789"/>
                  </a:lnTo>
                  <a:lnTo>
                    <a:pt x="23" y="793"/>
                  </a:lnTo>
                  <a:lnTo>
                    <a:pt x="27" y="796"/>
                  </a:lnTo>
                  <a:lnTo>
                    <a:pt x="32" y="799"/>
                  </a:lnTo>
                  <a:lnTo>
                    <a:pt x="37" y="802"/>
                  </a:lnTo>
                  <a:lnTo>
                    <a:pt x="42" y="804"/>
                  </a:lnTo>
                  <a:lnTo>
                    <a:pt x="48" y="805"/>
                  </a:lnTo>
                  <a:lnTo>
                    <a:pt x="54" y="807"/>
                  </a:lnTo>
                  <a:lnTo>
                    <a:pt x="59" y="807"/>
                  </a:lnTo>
                  <a:lnTo>
                    <a:pt x="719" y="807"/>
                  </a:lnTo>
                  <a:lnTo>
                    <a:pt x="692" y="694"/>
                  </a:lnTo>
                  <a:lnTo>
                    <a:pt x="690" y="687"/>
                  </a:lnTo>
                  <a:lnTo>
                    <a:pt x="688" y="680"/>
                  </a:lnTo>
                  <a:lnTo>
                    <a:pt x="685" y="673"/>
                  </a:lnTo>
                  <a:lnTo>
                    <a:pt x="682" y="668"/>
                  </a:lnTo>
                  <a:lnTo>
                    <a:pt x="679" y="663"/>
                  </a:lnTo>
                  <a:lnTo>
                    <a:pt x="675" y="657"/>
                  </a:lnTo>
                  <a:lnTo>
                    <a:pt x="671" y="653"/>
                  </a:lnTo>
                  <a:lnTo>
                    <a:pt x="666" y="649"/>
                  </a:lnTo>
                  <a:lnTo>
                    <a:pt x="662" y="646"/>
                  </a:lnTo>
                  <a:lnTo>
                    <a:pt x="657" y="644"/>
                  </a:lnTo>
                  <a:lnTo>
                    <a:pt x="651" y="641"/>
                  </a:lnTo>
                  <a:lnTo>
                    <a:pt x="646" y="640"/>
                  </a:lnTo>
                  <a:lnTo>
                    <a:pt x="633" y="637"/>
                  </a:lnTo>
                  <a:lnTo>
                    <a:pt x="621" y="637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23" name="Freeform 22"/>
            <p:cNvSpPr>
              <a:spLocks/>
            </p:cNvSpPr>
            <p:nvPr userDrawn="1"/>
          </p:nvSpPr>
          <p:spPr bwMode="auto">
            <a:xfrm>
              <a:off x="6651600" y="2979701"/>
              <a:ext cx="398461" cy="414317"/>
            </a:xfrm>
            <a:custGeom>
              <a:avLst/>
              <a:gdLst>
                <a:gd name="T0" fmla="*/ 0 w 777"/>
                <a:gd name="T1" fmla="*/ 2147483647 h 807"/>
                <a:gd name="T2" fmla="*/ 0 w 777"/>
                <a:gd name="T3" fmla="*/ 0 h 807"/>
                <a:gd name="T4" fmla="*/ 2147483647 w 777"/>
                <a:gd name="T5" fmla="*/ 0 h 807"/>
                <a:gd name="T6" fmla="*/ 2147483647 w 777"/>
                <a:gd name="T7" fmla="*/ 2147483647 h 807"/>
                <a:gd name="T8" fmla="*/ 2147483647 w 777"/>
                <a:gd name="T9" fmla="*/ 2147483647 h 807"/>
                <a:gd name="T10" fmla="*/ 2147483647 w 777"/>
                <a:gd name="T11" fmla="*/ 2147483647 h 807"/>
                <a:gd name="T12" fmla="*/ 2147483647 w 777"/>
                <a:gd name="T13" fmla="*/ 2147483647 h 807"/>
                <a:gd name="T14" fmla="*/ 2147483647 w 777"/>
                <a:gd name="T15" fmla="*/ 2147483647 h 807"/>
                <a:gd name="T16" fmla="*/ 2147483647 w 777"/>
                <a:gd name="T17" fmla="*/ 2147483647 h 807"/>
                <a:gd name="T18" fmla="*/ 2147483647 w 777"/>
                <a:gd name="T19" fmla="*/ 2147483647 h 807"/>
                <a:gd name="T20" fmla="*/ 2147483647 w 777"/>
                <a:gd name="T21" fmla="*/ 2147483647 h 807"/>
                <a:gd name="T22" fmla="*/ 2147483647 w 777"/>
                <a:gd name="T23" fmla="*/ 2147483647 h 807"/>
                <a:gd name="T24" fmla="*/ 2147483647 w 777"/>
                <a:gd name="T25" fmla="*/ 0 h 807"/>
                <a:gd name="T26" fmla="*/ 2147483647 w 777"/>
                <a:gd name="T27" fmla="*/ 0 h 807"/>
                <a:gd name="T28" fmla="*/ 2147483647 w 777"/>
                <a:gd name="T29" fmla="*/ 2147483647 h 807"/>
                <a:gd name="T30" fmla="*/ 2147483647 w 777"/>
                <a:gd name="T31" fmla="*/ 2147483647 h 807"/>
                <a:gd name="T32" fmla="*/ 2147483647 w 777"/>
                <a:gd name="T33" fmla="*/ 2147483647 h 807"/>
                <a:gd name="T34" fmla="*/ 2147483647 w 777"/>
                <a:gd name="T35" fmla="*/ 2147483647 h 807"/>
                <a:gd name="T36" fmla="*/ 2147483647 w 777"/>
                <a:gd name="T37" fmla="*/ 2147483647 h 807"/>
                <a:gd name="T38" fmla="*/ 2147483647 w 777"/>
                <a:gd name="T39" fmla="*/ 2147483647 h 807"/>
                <a:gd name="T40" fmla="*/ 2147483647 w 777"/>
                <a:gd name="T41" fmla="*/ 2147483647 h 807"/>
                <a:gd name="T42" fmla="*/ 2147483647 w 777"/>
                <a:gd name="T43" fmla="*/ 2147483647 h 807"/>
                <a:gd name="T44" fmla="*/ 2147483647 w 777"/>
                <a:gd name="T45" fmla="*/ 2147483647 h 807"/>
                <a:gd name="T46" fmla="*/ 2147483647 w 777"/>
                <a:gd name="T47" fmla="*/ 2147483647 h 807"/>
                <a:gd name="T48" fmla="*/ 2147483647 w 777"/>
                <a:gd name="T49" fmla="*/ 2147483647 h 807"/>
                <a:gd name="T50" fmla="*/ 2147483647 w 777"/>
                <a:gd name="T51" fmla="*/ 2147483647 h 807"/>
                <a:gd name="T52" fmla="*/ 0 w 777"/>
                <a:gd name="T53" fmla="*/ 2147483647 h 80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777" h="807">
                  <a:moveTo>
                    <a:pt x="0" y="807"/>
                  </a:moveTo>
                  <a:lnTo>
                    <a:pt x="0" y="0"/>
                  </a:lnTo>
                  <a:lnTo>
                    <a:pt x="197" y="0"/>
                  </a:lnTo>
                  <a:lnTo>
                    <a:pt x="197" y="533"/>
                  </a:lnTo>
                  <a:lnTo>
                    <a:pt x="537" y="48"/>
                  </a:lnTo>
                  <a:lnTo>
                    <a:pt x="545" y="39"/>
                  </a:lnTo>
                  <a:lnTo>
                    <a:pt x="555" y="30"/>
                  </a:lnTo>
                  <a:lnTo>
                    <a:pt x="567" y="21"/>
                  </a:lnTo>
                  <a:lnTo>
                    <a:pt x="579" y="14"/>
                  </a:lnTo>
                  <a:lnTo>
                    <a:pt x="592" y="8"/>
                  </a:lnTo>
                  <a:lnTo>
                    <a:pt x="605" y="4"/>
                  </a:lnTo>
                  <a:lnTo>
                    <a:pt x="619" y="1"/>
                  </a:lnTo>
                  <a:lnTo>
                    <a:pt x="631" y="0"/>
                  </a:lnTo>
                  <a:lnTo>
                    <a:pt x="777" y="0"/>
                  </a:lnTo>
                  <a:lnTo>
                    <a:pt x="777" y="807"/>
                  </a:lnTo>
                  <a:lnTo>
                    <a:pt x="580" y="807"/>
                  </a:lnTo>
                  <a:lnTo>
                    <a:pt x="580" y="275"/>
                  </a:lnTo>
                  <a:lnTo>
                    <a:pt x="239" y="760"/>
                  </a:lnTo>
                  <a:lnTo>
                    <a:pt x="231" y="769"/>
                  </a:lnTo>
                  <a:lnTo>
                    <a:pt x="221" y="778"/>
                  </a:lnTo>
                  <a:lnTo>
                    <a:pt x="210" y="786"/>
                  </a:lnTo>
                  <a:lnTo>
                    <a:pt x="198" y="793"/>
                  </a:lnTo>
                  <a:lnTo>
                    <a:pt x="184" y="798"/>
                  </a:lnTo>
                  <a:lnTo>
                    <a:pt x="171" y="803"/>
                  </a:lnTo>
                  <a:lnTo>
                    <a:pt x="159" y="805"/>
                  </a:lnTo>
                  <a:lnTo>
                    <a:pt x="146" y="807"/>
                  </a:lnTo>
                  <a:lnTo>
                    <a:pt x="0" y="807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24" name="Freeform 23"/>
            <p:cNvSpPr>
              <a:spLocks/>
            </p:cNvSpPr>
            <p:nvPr userDrawn="1"/>
          </p:nvSpPr>
          <p:spPr bwMode="auto">
            <a:xfrm>
              <a:off x="4322749" y="2979701"/>
              <a:ext cx="447673" cy="414317"/>
            </a:xfrm>
            <a:custGeom>
              <a:avLst/>
              <a:gdLst>
                <a:gd name="T0" fmla="*/ 2147483647 w 873"/>
                <a:gd name="T1" fmla="*/ 2147483647 h 807"/>
                <a:gd name="T2" fmla="*/ 2147483647 w 873"/>
                <a:gd name="T3" fmla="*/ 0 h 807"/>
                <a:gd name="T4" fmla="*/ 2147483647 w 873"/>
                <a:gd name="T5" fmla="*/ 0 h 807"/>
                <a:gd name="T6" fmla="*/ 2147483647 w 873"/>
                <a:gd name="T7" fmla="*/ 2147483647 h 807"/>
                <a:gd name="T8" fmla="*/ 2147483647 w 873"/>
                <a:gd name="T9" fmla="*/ 2147483647 h 807"/>
                <a:gd name="T10" fmla="*/ 2147483647 w 873"/>
                <a:gd name="T11" fmla="*/ 2147483647 h 807"/>
                <a:gd name="T12" fmla="*/ 2147483647 w 873"/>
                <a:gd name="T13" fmla="*/ 2147483647 h 807"/>
                <a:gd name="T14" fmla="*/ 2147483647 w 873"/>
                <a:gd name="T15" fmla="*/ 2147483647 h 807"/>
                <a:gd name="T16" fmla="*/ 2147483647 w 873"/>
                <a:gd name="T17" fmla="*/ 2147483647 h 807"/>
                <a:gd name="T18" fmla="*/ 2147483647 w 873"/>
                <a:gd name="T19" fmla="*/ 2147483647 h 807"/>
                <a:gd name="T20" fmla="*/ 2147483647 w 873"/>
                <a:gd name="T21" fmla="*/ 2147483647 h 807"/>
                <a:gd name="T22" fmla="*/ 2147483647 w 873"/>
                <a:gd name="T23" fmla="*/ 2147483647 h 807"/>
                <a:gd name="T24" fmla="*/ 2147483647 w 873"/>
                <a:gd name="T25" fmla="*/ 2147483647 h 807"/>
                <a:gd name="T26" fmla="*/ 2147483647 w 873"/>
                <a:gd name="T27" fmla="*/ 2147483647 h 807"/>
                <a:gd name="T28" fmla="*/ 2147483647 w 873"/>
                <a:gd name="T29" fmla="*/ 2147483647 h 807"/>
                <a:gd name="T30" fmla="*/ 2147483647 w 873"/>
                <a:gd name="T31" fmla="*/ 2147483647 h 807"/>
                <a:gd name="T32" fmla="*/ 2147483647 w 873"/>
                <a:gd name="T33" fmla="*/ 2147483647 h 807"/>
                <a:gd name="T34" fmla="*/ 2147483647 w 873"/>
                <a:gd name="T35" fmla="*/ 2147483647 h 807"/>
                <a:gd name="T36" fmla="*/ 2147483647 w 873"/>
                <a:gd name="T37" fmla="*/ 2147483647 h 807"/>
                <a:gd name="T38" fmla="*/ 2147483647 w 873"/>
                <a:gd name="T39" fmla="*/ 2147483647 h 807"/>
                <a:gd name="T40" fmla="*/ 2147483647 w 873"/>
                <a:gd name="T41" fmla="*/ 2147483647 h 807"/>
                <a:gd name="T42" fmla="*/ 2147483647 w 873"/>
                <a:gd name="T43" fmla="*/ 0 h 807"/>
                <a:gd name="T44" fmla="*/ 0 w 873"/>
                <a:gd name="T45" fmla="*/ 0 h 807"/>
                <a:gd name="T46" fmla="*/ 2147483647 w 873"/>
                <a:gd name="T47" fmla="*/ 2147483647 h 807"/>
                <a:gd name="T48" fmla="*/ 2147483647 w 873"/>
                <a:gd name="T49" fmla="*/ 2147483647 h 807"/>
                <a:gd name="T50" fmla="*/ 2147483647 w 873"/>
                <a:gd name="T51" fmla="*/ 2147483647 h 807"/>
                <a:gd name="T52" fmla="*/ 2147483647 w 873"/>
                <a:gd name="T53" fmla="*/ 2147483647 h 807"/>
                <a:gd name="T54" fmla="*/ 2147483647 w 873"/>
                <a:gd name="T55" fmla="*/ 2147483647 h 807"/>
                <a:gd name="T56" fmla="*/ 2147483647 w 873"/>
                <a:gd name="T57" fmla="*/ 2147483647 h 807"/>
                <a:gd name="T58" fmla="*/ 2147483647 w 873"/>
                <a:gd name="T59" fmla="*/ 2147483647 h 807"/>
                <a:gd name="T60" fmla="*/ 2147483647 w 873"/>
                <a:gd name="T61" fmla="*/ 2147483647 h 807"/>
                <a:gd name="T62" fmla="*/ 2147483647 w 873"/>
                <a:gd name="T63" fmla="*/ 2147483647 h 807"/>
                <a:gd name="T64" fmla="*/ 2147483647 w 873"/>
                <a:gd name="T65" fmla="*/ 2147483647 h 807"/>
                <a:gd name="T66" fmla="*/ 2147483647 w 873"/>
                <a:gd name="T67" fmla="*/ 2147483647 h 807"/>
                <a:gd name="T68" fmla="*/ 2147483647 w 873"/>
                <a:gd name="T69" fmla="*/ 2147483647 h 807"/>
                <a:gd name="T70" fmla="*/ 2147483647 w 873"/>
                <a:gd name="T71" fmla="*/ 2147483647 h 807"/>
                <a:gd name="T72" fmla="*/ 2147483647 w 873"/>
                <a:gd name="T73" fmla="*/ 2147483647 h 807"/>
                <a:gd name="T74" fmla="*/ 2147483647 w 873"/>
                <a:gd name="T75" fmla="*/ 2147483647 h 807"/>
                <a:gd name="T76" fmla="*/ 2147483647 w 873"/>
                <a:gd name="T77" fmla="*/ 2147483647 h 807"/>
                <a:gd name="T78" fmla="*/ 2147483647 w 873"/>
                <a:gd name="T79" fmla="*/ 2147483647 h 807"/>
                <a:gd name="T80" fmla="*/ 2147483647 w 873"/>
                <a:gd name="T81" fmla="*/ 2147483647 h 807"/>
                <a:gd name="T82" fmla="*/ 2147483647 w 873"/>
                <a:gd name="T83" fmla="*/ 2147483647 h 807"/>
                <a:gd name="T84" fmla="*/ 2147483647 w 873"/>
                <a:gd name="T85" fmla="*/ 2147483647 h 807"/>
                <a:gd name="T86" fmla="*/ 2147483647 w 873"/>
                <a:gd name="T87" fmla="*/ 2147483647 h 807"/>
                <a:gd name="T88" fmla="*/ 2147483647 w 873"/>
                <a:gd name="T89" fmla="*/ 2147483647 h 807"/>
                <a:gd name="T90" fmla="*/ 2147483647 w 873"/>
                <a:gd name="T91" fmla="*/ 2147483647 h 807"/>
                <a:gd name="T92" fmla="*/ 2147483647 w 873"/>
                <a:gd name="T93" fmla="*/ 2147483647 h 80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873" h="807">
                  <a:moveTo>
                    <a:pt x="593" y="399"/>
                  </a:moveTo>
                  <a:lnTo>
                    <a:pt x="867" y="0"/>
                  </a:lnTo>
                  <a:lnTo>
                    <a:pt x="687" y="0"/>
                  </a:lnTo>
                  <a:lnTo>
                    <a:pt x="672" y="1"/>
                  </a:lnTo>
                  <a:lnTo>
                    <a:pt x="659" y="3"/>
                  </a:lnTo>
                  <a:lnTo>
                    <a:pt x="647" y="6"/>
                  </a:lnTo>
                  <a:lnTo>
                    <a:pt x="636" y="11"/>
                  </a:lnTo>
                  <a:lnTo>
                    <a:pt x="625" y="17"/>
                  </a:lnTo>
                  <a:lnTo>
                    <a:pt x="615" y="27"/>
                  </a:lnTo>
                  <a:lnTo>
                    <a:pt x="605" y="37"/>
                  </a:lnTo>
                  <a:lnTo>
                    <a:pt x="596" y="50"/>
                  </a:lnTo>
                  <a:lnTo>
                    <a:pt x="450" y="280"/>
                  </a:lnTo>
                  <a:lnTo>
                    <a:pt x="424" y="280"/>
                  </a:lnTo>
                  <a:lnTo>
                    <a:pt x="278" y="50"/>
                  </a:lnTo>
                  <a:lnTo>
                    <a:pt x="269" y="37"/>
                  </a:lnTo>
                  <a:lnTo>
                    <a:pt x="258" y="27"/>
                  </a:lnTo>
                  <a:lnTo>
                    <a:pt x="248" y="17"/>
                  </a:lnTo>
                  <a:lnTo>
                    <a:pt x="238" y="11"/>
                  </a:lnTo>
                  <a:lnTo>
                    <a:pt x="227" y="6"/>
                  </a:lnTo>
                  <a:lnTo>
                    <a:pt x="214" y="3"/>
                  </a:lnTo>
                  <a:lnTo>
                    <a:pt x="201" y="1"/>
                  </a:lnTo>
                  <a:lnTo>
                    <a:pt x="187" y="0"/>
                  </a:lnTo>
                  <a:lnTo>
                    <a:pt x="0" y="0"/>
                  </a:lnTo>
                  <a:lnTo>
                    <a:pt x="281" y="407"/>
                  </a:lnTo>
                  <a:lnTo>
                    <a:pt x="7" y="807"/>
                  </a:lnTo>
                  <a:lnTo>
                    <a:pt x="187" y="807"/>
                  </a:lnTo>
                  <a:lnTo>
                    <a:pt x="201" y="807"/>
                  </a:lnTo>
                  <a:lnTo>
                    <a:pt x="214" y="804"/>
                  </a:lnTo>
                  <a:lnTo>
                    <a:pt x="227" y="801"/>
                  </a:lnTo>
                  <a:lnTo>
                    <a:pt x="238" y="796"/>
                  </a:lnTo>
                  <a:lnTo>
                    <a:pt x="248" y="789"/>
                  </a:lnTo>
                  <a:lnTo>
                    <a:pt x="258" y="781"/>
                  </a:lnTo>
                  <a:lnTo>
                    <a:pt x="269" y="770"/>
                  </a:lnTo>
                  <a:lnTo>
                    <a:pt x="278" y="757"/>
                  </a:lnTo>
                  <a:lnTo>
                    <a:pt x="424" y="527"/>
                  </a:lnTo>
                  <a:lnTo>
                    <a:pt x="450" y="527"/>
                  </a:lnTo>
                  <a:lnTo>
                    <a:pt x="596" y="757"/>
                  </a:lnTo>
                  <a:lnTo>
                    <a:pt x="605" y="770"/>
                  </a:lnTo>
                  <a:lnTo>
                    <a:pt x="615" y="781"/>
                  </a:lnTo>
                  <a:lnTo>
                    <a:pt x="625" y="789"/>
                  </a:lnTo>
                  <a:lnTo>
                    <a:pt x="636" y="796"/>
                  </a:lnTo>
                  <a:lnTo>
                    <a:pt x="647" y="801"/>
                  </a:lnTo>
                  <a:lnTo>
                    <a:pt x="659" y="804"/>
                  </a:lnTo>
                  <a:lnTo>
                    <a:pt x="672" y="807"/>
                  </a:lnTo>
                  <a:lnTo>
                    <a:pt x="687" y="807"/>
                  </a:lnTo>
                  <a:lnTo>
                    <a:pt x="873" y="807"/>
                  </a:lnTo>
                  <a:lnTo>
                    <a:pt x="593" y="399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25" name="Freeform 24"/>
            <p:cNvSpPr>
              <a:spLocks/>
            </p:cNvSpPr>
            <p:nvPr userDrawn="1"/>
          </p:nvSpPr>
          <p:spPr bwMode="auto">
            <a:xfrm>
              <a:off x="7543771" y="3140030"/>
              <a:ext cx="330199" cy="87309"/>
            </a:xfrm>
            <a:custGeom>
              <a:avLst/>
              <a:gdLst>
                <a:gd name="T0" fmla="*/ 0 w 642"/>
                <a:gd name="T1" fmla="*/ 2147483647 h 171"/>
                <a:gd name="T2" fmla="*/ 2147483647 w 642"/>
                <a:gd name="T3" fmla="*/ 2147483647 h 171"/>
                <a:gd name="T4" fmla="*/ 2147483647 w 642"/>
                <a:gd name="T5" fmla="*/ 2147483647 h 171"/>
                <a:gd name="T6" fmla="*/ 2147483647 w 642"/>
                <a:gd name="T7" fmla="*/ 2147483647 h 171"/>
                <a:gd name="T8" fmla="*/ 2147483647 w 642"/>
                <a:gd name="T9" fmla="*/ 2147483647 h 171"/>
                <a:gd name="T10" fmla="*/ 2147483647 w 642"/>
                <a:gd name="T11" fmla="*/ 2147483647 h 171"/>
                <a:gd name="T12" fmla="*/ 2147483647 w 642"/>
                <a:gd name="T13" fmla="*/ 2147483647 h 171"/>
                <a:gd name="T14" fmla="*/ 2147483647 w 642"/>
                <a:gd name="T15" fmla="*/ 2147483647 h 171"/>
                <a:gd name="T16" fmla="*/ 2147483647 w 642"/>
                <a:gd name="T17" fmla="*/ 2147483647 h 171"/>
                <a:gd name="T18" fmla="*/ 2147483647 w 642"/>
                <a:gd name="T19" fmla="*/ 2147483647 h 171"/>
                <a:gd name="T20" fmla="*/ 2147483647 w 642"/>
                <a:gd name="T21" fmla="*/ 2147483647 h 171"/>
                <a:gd name="T22" fmla="*/ 2147483647 w 642"/>
                <a:gd name="T23" fmla="*/ 2147483647 h 171"/>
                <a:gd name="T24" fmla="*/ 2147483647 w 642"/>
                <a:gd name="T25" fmla="*/ 0 h 171"/>
                <a:gd name="T26" fmla="*/ 2147483647 w 642"/>
                <a:gd name="T27" fmla="*/ 0 h 171"/>
                <a:gd name="T28" fmla="*/ 2147483647 w 642"/>
                <a:gd name="T29" fmla="*/ 0 h 171"/>
                <a:gd name="T30" fmla="*/ 2147483647 w 642"/>
                <a:gd name="T31" fmla="*/ 2147483647 h 171"/>
                <a:gd name="T32" fmla="*/ 2147483647 w 642"/>
                <a:gd name="T33" fmla="*/ 2147483647 h 171"/>
                <a:gd name="T34" fmla="*/ 2147483647 w 642"/>
                <a:gd name="T35" fmla="*/ 2147483647 h 171"/>
                <a:gd name="T36" fmla="*/ 2147483647 w 642"/>
                <a:gd name="T37" fmla="*/ 2147483647 h 171"/>
                <a:gd name="T38" fmla="*/ 2147483647 w 642"/>
                <a:gd name="T39" fmla="*/ 2147483647 h 171"/>
                <a:gd name="T40" fmla="*/ 2147483647 w 642"/>
                <a:gd name="T41" fmla="*/ 2147483647 h 171"/>
                <a:gd name="T42" fmla="*/ 2147483647 w 642"/>
                <a:gd name="T43" fmla="*/ 2147483647 h 171"/>
                <a:gd name="T44" fmla="*/ 2147483647 w 642"/>
                <a:gd name="T45" fmla="*/ 2147483647 h 171"/>
                <a:gd name="T46" fmla="*/ 2147483647 w 642"/>
                <a:gd name="T47" fmla="*/ 2147483647 h 171"/>
                <a:gd name="T48" fmla="*/ 2147483647 w 642"/>
                <a:gd name="T49" fmla="*/ 2147483647 h 171"/>
                <a:gd name="T50" fmla="*/ 2147483647 w 642"/>
                <a:gd name="T51" fmla="*/ 2147483647 h 171"/>
                <a:gd name="T52" fmla="*/ 2147483647 w 642"/>
                <a:gd name="T53" fmla="*/ 2147483647 h 171"/>
                <a:gd name="T54" fmla="*/ 2147483647 w 642"/>
                <a:gd name="T55" fmla="*/ 2147483647 h 171"/>
                <a:gd name="T56" fmla="*/ 0 w 642"/>
                <a:gd name="T57" fmla="*/ 2147483647 h 17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42" h="171">
                  <a:moveTo>
                    <a:pt x="0" y="171"/>
                  </a:moveTo>
                  <a:lnTo>
                    <a:pt x="24" y="59"/>
                  </a:lnTo>
                  <a:lnTo>
                    <a:pt x="26" y="53"/>
                  </a:lnTo>
                  <a:lnTo>
                    <a:pt x="28" y="47"/>
                  </a:lnTo>
                  <a:lnTo>
                    <a:pt x="30" y="41"/>
                  </a:lnTo>
                  <a:lnTo>
                    <a:pt x="34" y="36"/>
                  </a:lnTo>
                  <a:lnTo>
                    <a:pt x="41" y="26"/>
                  </a:lnTo>
                  <a:lnTo>
                    <a:pt x="50" y="18"/>
                  </a:lnTo>
                  <a:lnTo>
                    <a:pt x="60" y="11"/>
                  </a:lnTo>
                  <a:lnTo>
                    <a:pt x="71" y="5"/>
                  </a:lnTo>
                  <a:lnTo>
                    <a:pt x="78" y="3"/>
                  </a:lnTo>
                  <a:lnTo>
                    <a:pt x="84" y="1"/>
                  </a:lnTo>
                  <a:lnTo>
                    <a:pt x="90" y="0"/>
                  </a:lnTo>
                  <a:lnTo>
                    <a:pt x="96" y="0"/>
                  </a:lnTo>
                  <a:lnTo>
                    <a:pt x="642" y="0"/>
                  </a:lnTo>
                  <a:lnTo>
                    <a:pt x="618" y="113"/>
                  </a:lnTo>
                  <a:lnTo>
                    <a:pt x="617" y="119"/>
                  </a:lnTo>
                  <a:lnTo>
                    <a:pt x="615" y="125"/>
                  </a:lnTo>
                  <a:lnTo>
                    <a:pt x="612" y="130"/>
                  </a:lnTo>
                  <a:lnTo>
                    <a:pt x="609" y="136"/>
                  </a:lnTo>
                  <a:lnTo>
                    <a:pt x="602" y="145"/>
                  </a:lnTo>
                  <a:lnTo>
                    <a:pt x="592" y="155"/>
                  </a:lnTo>
                  <a:lnTo>
                    <a:pt x="582" y="162"/>
                  </a:lnTo>
                  <a:lnTo>
                    <a:pt x="571" y="167"/>
                  </a:lnTo>
                  <a:lnTo>
                    <a:pt x="565" y="169"/>
                  </a:lnTo>
                  <a:lnTo>
                    <a:pt x="559" y="170"/>
                  </a:lnTo>
                  <a:lnTo>
                    <a:pt x="553" y="171"/>
                  </a:lnTo>
                  <a:lnTo>
                    <a:pt x="546" y="171"/>
                  </a:lnTo>
                  <a:lnTo>
                    <a:pt x="0" y="171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26" name="Freeform 25"/>
            <p:cNvSpPr>
              <a:spLocks/>
            </p:cNvSpPr>
            <p:nvPr userDrawn="1"/>
          </p:nvSpPr>
          <p:spPr bwMode="auto">
            <a:xfrm>
              <a:off x="8466105" y="2978113"/>
              <a:ext cx="530223" cy="415904"/>
            </a:xfrm>
            <a:custGeom>
              <a:avLst/>
              <a:gdLst>
                <a:gd name="T0" fmla="*/ 2147483647 w 1033"/>
                <a:gd name="T1" fmla="*/ 2147483647 h 809"/>
                <a:gd name="T2" fmla="*/ 2147483647 w 1033"/>
                <a:gd name="T3" fmla="*/ 2147483647 h 809"/>
                <a:gd name="T4" fmla="*/ 2147483647 w 1033"/>
                <a:gd name="T5" fmla="*/ 2147483647 h 809"/>
                <a:gd name="T6" fmla="*/ 2147483647 w 1033"/>
                <a:gd name="T7" fmla="*/ 2147483647 h 809"/>
                <a:gd name="T8" fmla="*/ 2147483647 w 1033"/>
                <a:gd name="T9" fmla="*/ 2147483647 h 809"/>
                <a:gd name="T10" fmla="*/ 2147483647 w 1033"/>
                <a:gd name="T11" fmla="*/ 2147483647 h 809"/>
                <a:gd name="T12" fmla="*/ 2147483647 w 1033"/>
                <a:gd name="T13" fmla="*/ 2147483647 h 809"/>
                <a:gd name="T14" fmla="*/ 2147483647 w 1033"/>
                <a:gd name="T15" fmla="*/ 2147483647 h 809"/>
                <a:gd name="T16" fmla="*/ 2147483647 w 1033"/>
                <a:gd name="T17" fmla="*/ 2147483647 h 809"/>
                <a:gd name="T18" fmla="*/ 2147483647 w 1033"/>
                <a:gd name="T19" fmla="*/ 2147483647 h 809"/>
                <a:gd name="T20" fmla="*/ 2147483647 w 1033"/>
                <a:gd name="T21" fmla="*/ 2147483647 h 809"/>
                <a:gd name="T22" fmla="*/ 2147483647 w 1033"/>
                <a:gd name="T23" fmla="*/ 2147483647 h 809"/>
                <a:gd name="T24" fmla="*/ 2147483647 w 1033"/>
                <a:gd name="T25" fmla="*/ 2147483647 h 809"/>
                <a:gd name="T26" fmla="*/ 2147483647 w 1033"/>
                <a:gd name="T27" fmla="*/ 2147483647 h 809"/>
                <a:gd name="T28" fmla="*/ 2147483647 w 1033"/>
                <a:gd name="T29" fmla="*/ 2147483647 h 809"/>
                <a:gd name="T30" fmla="*/ 2147483647 w 1033"/>
                <a:gd name="T31" fmla="*/ 2147483647 h 809"/>
                <a:gd name="T32" fmla="*/ 2147483647 w 1033"/>
                <a:gd name="T33" fmla="*/ 2147483647 h 809"/>
                <a:gd name="T34" fmla="*/ 0 w 1033"/>
                <a:gd name="T35" fmla="*/ 2147483647 h 809"/>
                <a:gd name="T36" fmla="*/ 2147483647 w 1033"/>
                <a:gd name="T37" fmla="*/ 0 h 809"/>
                <a:gd name="T38" fmla="*/ 2147483647 w 1033"/>
                <a:gd name="T39" fmla="*/ 2147483647 h 809"/>
                <a:gd name="T40" fmla="*/ 2147483647 w 1033"/>
                <a:gd name="T41" fmla="*/ 2147483647 h 809"/>
                <a:gd name="T42" fmla="*/ 2147483647 w 1033"/>
                <a:gd name="T43" fmla="*/ 2147483647 h 809"/>
                <a:gd name="T44" fmla="*/ 2147483647 w 1033"/>
                <a:gd name="T45" fmla="*/ 2147483647 h 809"/>
                <a:gd name="T46" fmla="*/ 2147483647 w 1033"/>
                <a:gd name="T47" fmla="*/ 2147483647 h 809"/>
                <a:gd name="T48" fmla="*/ 2147483647 w 1033"/>
                <a:gd name="T49" fmla="*/ 2147483647 h 809"/>
                <a:gd name="T50" fmla="*/ 2147483647 w 1033"/>
                <a:gd name="T51" fmla="*/ 2147483647 h 809"/>
                <a:gd name="T52" fmla="*/ 2147483647 w 1033"/>
                <a:gd name="T53" fmla="*/ 2147483647 h 809"/>
                <a:gd name="T54" fmla="*/ 2147483647 w 1033"/>
                <a:gd name="T55" fmla="*/ 2147483647 h 809"/>
                <a:gd name="T56" fmla="*/ 2147483647 w 1033"/>
                <a:gd name="T57" fmla="*/ 2147483647 h 809"/>
                <a:gd name="T58" fmla="*/ 2147483647 w 1033"/>
                <a:gd name="T59" fmla="*/ 2147483647 h 809"/>
                <a:gd name="T60" fmla="*/ 2147483647 w 1033"/>
                <a:gd name="T61" fmla="*/ 2147483647 h 809"/>
                <a:gd name="T62" fmla="*/ 2147483647 w 1033"/>
                <a:gd name="T63" fmla="*/ 0 h 809"/>
                <a:gd name="T64" fmla="*/ 2147483647 w 1033"/>
                <a:gd name="T65" fmla="*/ 2147483647 h 809"/>
                <a:gd name="T66" fmla="*/ 2147483647 w 1033"/>
                <a:gd name="T67" fmla="*/ 2147483647 h 80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033" h="809">
                  <a:moveTo>
                    <a:pt x="659" y="707"/>
                  </a:moveTo>
                  <a:lnTo>
                    <a:pt x="653" y="722"/>
                  </a:lnTo>
                  <a:lnTo>
                    <a:pt x="647" y="734"/>
                  </a:lnTo>
                  <a:lnTo>
                    <a:pt x="640" y="745"/>
                  </a:lnTo>
                  <a:lnTo>
                    <a:pt x="633" y="755"/>
                  </a:lnTo>
                  <a:lnTo>
                    <a:pt x="626" y="766"/>
                  </a:lnTo>
                  <a:lnTo>
                    <a:pt x="619" y="774"/>
                  </a:lnTo>
                  <a:lnTo>
                    <a:pt x="612" y="781"/>
                  </a:lnTo>
                  <a:lnTo>
                    <a:pt x="604" y="787"/>
                  </a:lnTo>
                  <a:lnTo>
                    <a:pt x="595" y="792"/>
                  </a:lnTo>
                  <a:lnTo>
                    <a:pt x="585" y="797"/>
                  </a:lnTo>
                  <a:lnTo>
                    <a:pt x="576" y="801"/>
                  </a:lnTo>
                  <a:lnTo>
                    <a:pt x="565" y="804"/>
                  </a:lnTo>
                  <a:lnTo>
                    <a:pt x="554" y="806"/>
                  </a:lnTo>
                  <a:lnTo>
                    <a:pt x="543" y="807"/>
                  </a:lnTo>
                  <a:lnTo>
                    <a:pt x="529" y="809"/>
                  </a:lnTo>
                  <a:lnTo>
                    <a:pt x="516" y="809"/>
                  </a:lnTo>
                  <a:lnTo>
                    <a:pt x="503" y="809"/>
                  </a:lnTo>
                  <a:lnTo>
                    <a:pt x="491" y="807"/>
                  </a:lnTo>
                  <a:lnTo>
                    <a:pt x="478" y="806"/>
                  </a:lnTo>
                  <a:lnTo>
                    <a:pt x="467" y="804"/>
                  </a:lnTo>
                  <a:lnTo>
                    <a:pt x="457" y="801"/>
                  </a:lnTo>
                  <a:lnTo>
                    <a:pt x="447" y="797"/>
                  </a:lnTo>
                  <a:lnTo>
                    <a:pt x="438" y="792"/>
                  </a:lnTo>
                  <a:lnTo>
                    <a:pt x="429" y="787"/>
                  </a:lnTo>
                  <a:lnTo>
                    <a:pt x="421" y="781"/>
                  </a:lnTo>
                  <a:lnTo>
                    <a:pt x="413" y="774"/>
                  </a:lnTo>
                  <a:lnTo>
                    <a:pt x="406" y="766"/>
                  </a:lnTo>
                  <a:lnTo>
                    <a:pt x="399" y="755"/>
                  </a:lnTo>
                  <a:lnTo>
                    <a:pt x="392" y="745"/>
                  </a:lnTo>
                  <a:lnTo>
                    <a:pt x="386" y="734"/>
                  </a:lnTo>
                  <a:lnTo>
                    <a:pt x="379" y="722"/>
                  </a:lnTo>
                  <a:lnTo>
                    <a:pt x="373" y="707"/>
                  </a:lnTo>
                  <a:lnTo>
                    <a:pt x="197" y="277"/>
                  </a:lnTo>
                  <a:lnTo>
                    <a:pt x="197" y="809"/>
                  </a:lnTo>
                  <a:lnTo>
                    <a:pt x="0" y="809"/>
                  </a:lnTo>
                  <a:lnTo>
                    <a:pt x="0" y="0"/>
                  </a:lnTo>
                  <a:lnTo>
                    <a:pt x="214" y="0"/>
                  </a:lnTo>
                  <a:lnTo>
                    <a:pt x="231" y="1"/>
                  </a:lnTo>
                  <a:lnTo>
                    <a:pt x="247" y="3"/>
                  </a:lnTo>
                  <a:lnTo>
                    <a:pt x="261" y="7"/>
                  </a:lnTo>
                  <a:lnTo>
                    <a:pt x="273" y="13"/>
                  </a:lnTo>
                  <a:lnTo>
                    <a:pt x="280" y="16"/>
                  </a:lnTo>
                  <a:lnTo>
                    <a:pt x="285" y="19"/>
                  </a:lnTo>
                  <a:lnTo>
                    <a:pt x="290" y="23"/>
                  </a:lnTo>
                  <a:lnTo>
                    <a:pt x="294" y="29"/>
                  </a:lnTo>
                  <a:lnTo>
                    <a:pt x="298" y="33"/>
                  </a:lnTo>
                  <a:lnTo>
                    <a:pt x="302" y="38"/>
                  </a:lnTo>
                  <a:lnTo>
                    <a:pt x="305" y="43"/>
                  </a:lnTo>
                  <a:lnTo>
                    <a:pt x="307" y="48"/>
                  </a:lnTo>
                  <a:lnTo>
                    <a:pt x="516" y="560"/>
                  </a:lnTo>
                  <a:lnTo>
                    <a:pt x="726" y="48"/>
                  </a:lnTo>
                  <a:lnTo>
                    <a:pt x="728" y="43"/>
                  </a:lnTo>
                  <a:lnTo>
                    <a:pt x="731" y="38"/>
                  </a:lnTo>
                  <a:lnTo>
                    <a:pt x="735" y="33"/>
                  </a:lnTo>
                  <a:lnTo>
                    <a:pt x="739" y="29"/>
                  </a:lnTo>
                  <a:lnTo>
                    <a:pt x="743" y="23"/>
                  </a:lnTo>
                  <a:lnTo>
                    <a:pt x="749" y="19"/>
                  </a:lnTo>
                  <a:lnTo>
                    <a:pt x="754" y="16"/>
                  </a:lnTo>
                  <a:lnTo>
                    <a:pt x="760" y="13"/>
                  </a:lnTo>
                  <a:lnTo>
                    <a:pt x="773" y="7"/>
                  </a:lnTo>
                  <a:lnTo>
                    <a:pt x="787" y="3"/>
                  </a:lnTo>
                  <a:lnTo>
                    <a:pt x="803" y="1"/>
                  </a:lnTo>
                  <a:lnTo>
                    <a:pt x="819" y="0"/>
                  </a:lnTo>
                  <a:lnTo>
                    <a:pt x="1033" y="0"/>
                  </a:lnTo>
                  <a:lnTo>
                    <a:pt x="1033" y="809"/>
                  </a:lnTo>
                  <a:lnTo>
                    <a:pt x="836" y="809"/>
                  </a:lnTo>
                  <a:lnTo>
                    <a:pt x="836" y="277"/>
                  </a:lnTo>
                  <a:lnTo>
                    <a:pt x="659" y="707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27" name="Freeform 26"/>
            <p:cNvSpPr>
              <a:spLocks/>
            </p:cNvSpPr>
            <p:nvPr userDrawn="1"/>
          </p:nvSpPr>
          <p:spPr bwMode="auto">
            <a:xfrm>
              <a:off x="9059828" y="2978113"/>
              <a:ext cx="395285" cy="415904"/>
            </a:xfrm>
            <a:custGeom>
              <a:avLst/>
              <a:gdLst>
                <a:gd name="T0" fmla="*/ 2147483647 w 770"/>
                <a:gd name="T1" fmla="*/ 2147483647 h 809"/>
                <a:gd name="T2" fmla="*/ 2147483647 w 770"/>
                <a:gd name="T3" fmla="*/ 2147483647 h 809"/>
                <a:gd name="T4" fmla="*/ 2147483647 w 770"/>
                <a:gd name="T5" fmla="*/ 2147483647 h 809"/>
                <a:gd name="T6" fmla="*/ 2147483647 w 770"/>
                <a:gd name="T7" fmla="*/ 2147483647 h 809"/>
                <a:gd name="T8" fmla="*/ 2147483647 w 770"/>
                <a:gd name="T9" fmla="*/ 2147483647 h 809"/>
                <a:gd name="T10" fmla="*/ 2147483647 w 770"/>
                <a:gd name="T11" fmla="*/ 2147483647 h 809"/>
                <a:gd name="T12" fmla="*/ 2147483647 w 770"/>
                <a:gd name="T13" fmla="*/ 2147483647 h 809"/>
                <a:gd name="T14" fmla="*/ 2147483647 w 770"/>
                <a:gd name="T15" fmla="*/ 2147483647 h 809"/>
                <a:gd name="T16" fmla="*/ 2147483647 w 770"/>
                <a:gd name="T17" fmla="*/ 2147483647 h 809"/>
                <a:gd name="T18" fmla="*/ 2147483647 w 770"/>
                <a:gd name="T19" fmla="*/ 2147483647 h 809"/>
                <a:gd name="T20" fmla="*/ 2147483647 w 770"/>
                <a:gd name="T21" fmla="*/ 2147483647 h 809"/>
                <a:gd name="T22" fmla="*/ 2147483647 w 770"/>
                <a:gd name="T23" fmla="*/ 2147483647 h 809"/>
                <a:gd name="T24" fmla="*/ 2147483647 w 770"/>
                <a:gd name="T25" fmla="*/ 2147483647 h 809"/>
                <a:gd name="T26" fmla="*/ 2147483647 w 770"/>
                <a:gd name="T27" fmla="*/ 2147483647 h 809"/>
                <a:gd name="T28" fmla="*/ 2147483647 w 770"/>
                <a:gd name="T29" fmla="*/ 2147483647 h 809"/>
                <a:gd name="T30" fmla="*/ 2147483647 w 770"/>
                <a:gd name="T31" fmla="*/ 2147483647 h 809"/>
                <a:gd name="T32" fmla="*/ 2147483647 w 770"/>
                <a:gd name="T33" fmla="*/ 2147483647 h 809"/>
                <a:gd name="T34" fmla="*/ 2147483647 w 770"/>
                <a:gd name="T35" fmla="*/ 2147483647 h 809"/>
                <a:gd name="T36" fmla="*/ 2147483647 w 770"/>
                <a:gd name="T37" fmla="*/ 2147483647 h 809"/>
                <a:gd name="T38" fmla="*/ 2147483647 w 770"/>
                <a:gd name="T39" fmla="*/ 2147483647 h 809"/>
                <a:gd name="T40" fmla="*/ 2147483647 w 770"/>
                <a:gd name="T41" fmla="*/ 2147483647 h 809"/>
                <a:gd name="T42" fmla="*/ 2147483647 w 770"/>
                <a:gd name="T43" fmla="*/ 2147483647 h 809"/>
                <a:gd name="T44" fmla="*/ 2147483647 w 770"/>
                <a:gd name="T45" fmla="*/ 2147483647 h 809"/>
                <a:gd name="T46" fmla="*/ 2147483647 w 770"/>
                <a:gd name="T47" fmla="*/ 2147483647 h 809"/>
                <a:gd name="T48" fmla="*/ 2147483647 w 770"/>
                <a:gd name="T49" fmla="*/ 2147483647 h 809"/>
                <a:gd name="T50" fmla="*/ 2147483647 w 770"/>
                <a:gd name="T51" fmla="*/ 2147483647 h 809"/>
                <a:gd name="T52" fmla="*/ 2147483647 w 770"/>
                <a:gd name="T53" fmla="*/ 2147483647 h 809"/>
                <a:gd name="T54" fmla="*/ 2147483647 w 770"/>
                <a:gd name="T55" fmla="*/ 2147483647 h 809"/>
                <a:gd name="T56" fmla="*/ 2147483647 w 770"/>
                <a:gd name="T57" fmla="*/ 2147483647 h 809"/>
                <a:gd name="T58" fmla="*/ 2147483647 w 770"/>
                <a:gd name="T59" fmla="*/ 2147483647 h 809"/>
                <a:gd name="T60" fmla="*/ 2147483647 w 770"/>
                <a:gd name="T61" fmla="*/ 2147483647 h 809"/>
                <a:gd name="T62" fmla="*/ 2147483647 w 770"/>
                <a:gd name="T63" fmla="*/ 2147483647 h 809"/>
                <a:gd name="T64" fmla="*/ 2147483647 w 770"/>
                <a:gd name="T65" fmla="*/ 2147483647 h 809"/>
                <a:gd name="T66" fmla="*/ 2147483647 w 770"/>
                <a:gd name="T67" fmla="*/ 2147483647 h 809"/>
                <a:gd name="T68" fmla="*/ 2147483647 w 770"/>
                <a:gd name="T69" fmla="*/ 2147483647 h 809"/>
                <a:gd name="T70" fmla="*/ 2147483647 w 770"/>
                <a:gd name="T71" fmla="*/ 2147483647 h 809"/>
                <a:gd name="T72" fmla="*/ 2147483647 w 770"/>
                <a:gd name="T73" fmla="*/ 2147483647 h 809"/>
                <a:gd name="T74" fmla="*/ 2147483647 w 770"/>
                <a:gd name="T75" fmla="*/ 2147483647 h 809"/>
                <a:gd name="T76" fmla="*/ 2147483647 w 770"/>
                <a:gd name="T77" fmla="*/ 2147483647 h 809"/>
                <a:gd name="T78" fmla="*/ 2147483647 w 770"/>
                <a:gd name="T79" fmla="*/ 2147483647 h 809"/>
                <a:gd name="T80" fmla="*/ 2147483647 w 770"/>
                <a:gd name="T81" fmla="*/ 2147483647 h 809"/>
                <a:gd name="T82" fmla="*/ 2147483647 w 770"/>
                <a:gd name="T83" fmla="*/ 2147483647 h 809"/>
                <a:gd name="T84" fmla="*/ 2147483647 w 770"/>
                <a:gd name="T85" fmla="*/ 2147483647 h 809"/>
                <a:gd name="T86" fmla="*/ 2147483647 w 770"/>
                <a:gd name="T87" fmla="*/ 0 h 809"/>
                <a:gd name="T88" fmla="*/ 2147483647 w 770"/>
                <a:gd name="T89" fmla="*/ 2147483647 h 809"/>
                <a:gd name="T90" fmla="*/ 2147483647 w 770"/>
                <a:gd name="T91" fmla="*/ 2147483647 h 809"/>
                <a:gd name="T92" fmla="*/ 2147483647 w 770"/>
                <a:gd name="T93" fmla="*/ 2147483647 h 809"/>
                <a:gd name="T94" fmla="*/ 2147483647 w 770"/>
                <a:gd name="T95" fmla="*/ 2147483647 h 809"/>
                <a:gd name="T96" fmla="*/ 2147483647 w 770"/>
                <a:gd name="T97" fmla="*/ 2147483647 h 80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70" h="809">
                  <a:moveTo>
                    <a:pt x="400" y="170"/>
                  </a:moveTo>
                  <a:lnTo>
                    <a:pt x="388" y="171"/>
                  </a:lnTo>
                  <a:lnTo>
                    <a:pt x="376" y="171"/>
                  </a:lnTo>
                  <a:lnTo>
                    <a:pt x="365" y="173"/>
                  </a:lnTo>
                  <a:lnTo>
                    <a:pt x="354" y="176"/>
                  </a:lnTo>
                  <a:lnTo>
                    <a:pt x="344" y="178"/>
                  </a:lnTo>
                  <a:lnTo>
                    <a:pt x="334" y="181"/>
                  </a:lnTo>
                  <a:lnTo>
                    <a:pt x="323" y="184"/>
                  </a:lnTo>
                  <a:lnTo>
                    <a:pt x="314" y="188"/>
                  </a:lnTo>
                  <a:lnTo>
                    <a:pt x="305" y="192"/>
                  </a:lnTo>
                  <a:lnTo>
                    <a:pt x="296" y="197"/>
                  </a:lnTo>
                  <a:lnTo>
                    <a:pt x="288" y="202"/>
                  </a:lnTo>
                  <a:lnTo>
                    <a:pt x="280" y="208"/>
                  </a:lnTo>
                  <a:lnTo>
                    <a:pt x="273" y="214"/>
                  </a:lnTo>
                  <a:lnTo>
                    <a:pt x="264" y="220"/>
                  </a:lnTo>
                  <a:lnTo>
                    <a:pt x="257" y="228"/>
                  </a:lnTo>
                  <a:lnTo>
                    <a:pt x="251" y="236"/>
                  </a:lnTo>
                  <a:lnTo>
                    <a:pt x="245" y="244"/>
                  </a:lnTo>
                  <a:lnTo>
                    <a:pt x="239" y="252"/>
                  </a:lnTo>
                  <a:lnTo>
                    <a:pt x="233" y="260"/>
                  </a:lnTo>
                  <a:lnTo>
                    <a:pt x="228" y="269"/>
                  </a:lnTo>
                  <a:lnTo>
                    <a:pt x="220" y="289"/>
                  </a:lnTo>
                  <a:lnTo>
                    <a:pt x="211" y="309"/>
                  </a:lnTo>
                  <a:lnTo>
                    <a:pt x="205" y="332"/>
                  </a:lnTo>
                  <a:lnTo>
                    <a:pt x="201" y="355"/>
                  </a:lnTo>
                  <a:lnTo>
                    <a:pt x="199" y="380"/>
                  </a:lnTo>
                  <a:lnTo>
                    <a:pt x="198" y="405"/>
                  </a:lnTo>
                  <a:lnTo>
                    <a:pt x="199" y="431"/>
                  </a:lnTo>
                  <a:lnTo>
                    <a:pt x="201" y="455"/>
                  </a:lnTo>
                  <a:lnTo>
                    <a:pt x="205" y="479"/>
                  </a:lnTo>
                  <a:lnTo>
                    <a:pt x="211" y="501"/>
                  </a:lnTo>
                  <a:lnTo>
                    <a:pt x="220" y="522"/>
                  </a:lnTo>
                  <a:lnTo>
                    <a:pt x="228" y="540"/>
                  </a:lnTo>
                  <a:lnTo>
                    <a:pt x="233" y="549"/>
                  </a:lnTo>
                  <a:lnTo>
                    <a:pt x="239" y="558"/>
                  </a:lnTo>
                  <a:lnTo>
                    <a:pt x="245" y="567"/>
                  </a:lnTo>
                  <a:lnTo>
                    <a:pt x="251" y="574"/>
                  </a:lnTo>
                  <a:lnTo>
                    <a:pt x="257" y="582"/>
                  </a:lnTo>
                  <a:lnTo>
                    <a:pt x="264" y="589"/>
                  </a:lnTo>
                  <a:lnTo>
                    <a:pt x="273" y="595"/>
                  </a:lnTo>
                  <a:lnTo>
                    <a:pt x="280" y="601"/>
                  </a:lnTo>
                  <a:lnTo>
                    <a:pt x="288" y="607"/>
                  </a:lnTo>
                  <a:lnTo>
                    <a:pt x="296" y="612"/>
                  </a:lnTo>
                  <a:lnTo>
                    <a:pt x="305" y="617"/>
                  </a:lnTo>
                  <a:lnTo>
                    <a:pt x="314" y="622"/>
                  </a:lnTo>
                  <a:lnTo>
                    <a:pt x="323" y="625"/>
                  </a:lnTo>
                  <a:lnTo>
                    <a:pt x="334" y="629"/>
                  </a:lnTo>
                  <a:lnTo>
                    <a:pt x="344" y="632"/>
                  </a:lnTo>
                  <a:lnTo>
                    <a:pt x="354" y="634"/>
                  </a:lnTo>
                  <a:lnTo>
                    <a:pt x="365" y="636"/>
                  </a:lnTo>
                  <a:lnTo>
                    <a:pt x="376" y="637"/>
                  </a:lnTo>
                  <a:lnTo>
                    <a:pt x="388" y="638"/>
                  </a:lnTo>
                  <a:lnTo>
                    <a:pt x="400" y="638"/>
                  </a:lnTo>
                  <a:lnTo>
                    <a:pt x="671" y="638"/>
                  </a:lnTo>
                  <a:lnTo>
                    <a:pt x="677" y="638"/>
                  </a:lnTo>
                  <a:lnTo>
                    <a:pt x="683" y="639"/>
                  </a:lnTo>
                  <a:lnTo>
                    <a:pt x="689" y="641"/>
                  </a:lnTo>
                  <a:lnTo>
                    <a:pt x="696" y="643"/>
                  </a:lnTo>
                  <a:lnTo>
                    <a:pt x="707" y="648"/>
                  </a:lnTo>
                  <a:lnTo>
                    <a:pt x="717" y="655"/>
                  </a:lnTo>
                  <a:lnTo>
                    <a:pt x="726" y="664"/>
                  </a:lnTo>
                  <a:lnTo>
                    <a:pt x="734" y="674"/>
                  </a:lnTo>
                  <a:lnTo>
                    <a:pt x="737" y="679"/>
                  </a:lnTo>
                  <a:lnTo>
                    <a:pt x="740" y="685"/>
                  </a:lnTo>
                  <a:lnTo>
                    <a:pt x="742" y="690"/>
                  </a:lnTo>
                  <a:lnTo>
                    <a:pt x="745" y="696"/>
                  </a:lnTo>
                  <a:lnTo>
                    <a:pt x="770" y="809"/>
                  </a:lnTo>
                  <a:lnTo>
                    <a:pt x="398" y="809"/>
                  </a:lnTo>
                  <a:lnTo>
                    <a:pt x="375" y="809"/>
                  </a:lnTo>
                  <a:lnTo>
                    <a:pt x="354" y="807"/>
                  </a:lnTo>
                  <a:lnTo>
                    <a:pt x="334" y="804"/>
                  </a:lnTo>
                  <a:lnTo>
                    <a:pt x="313" y="801"/>
                  </a:lnTo>
                  <a:lnTo>
                    <a:pt x="293" y="797"/>
                  </a:lnTo>
                  <a:lnTo>
                    <a:pt x="274" y="792"/>
                  </a:lnTo>
                  <a:lnTo>
                    <a:pt x="255" y="786"/>
                  </a:lnTo>
                  <a:lnTo>
                    <a:pt x="237" y="780"/>
                  </a:lnTo>
                  <a:lnTo>
                    <a:pt x="218" y="772"/>
                  </a:lnTo>
                  <a:lnTo>
                    <a:pt x="202" y="764"/>
                  </a:lnTo>
                  <a:lnTo>
                    <a:pt x="185" y="754"/>
                  </a:lnTo>
                  <a:lnTo>
                    <a:pt x="169" y="744"/>
                  </a:lnTo>
                  <a:lnTo>
                    <a:pt x="153" y="734"/>
                  </a:lnTo>
                  <a:lnTo>
                    <a:pt x="139" y="722"/>
                  </a:lnTo>
                  <a:lnTo>
                    <a:pt x="125" y="709"/>
                  </a:lnTo>
                  <a:lnTo>
                    <a:pt x="111" y="697"/>
                  </a:lnTo>
                  <a:lnTo>
                    <a:pt x="98" y="683"/>
                  </a:lnTo>
                  <a:lnTo>
                    <a:pt x="86" y="669"/>
                  </a:lnTo>
                  <a:lnTo>
                    <a:pt x="75" y="654"/>
                  </a:lnTo>
                  <a:lnTo>
                    <a:pt x="65" y="638"/>
                  </a:lnTo>
                  <a:lnTo>
                    <a:pt x="54" y="622"/>
                  </a:lnTo>
                  <a:lnTo>
                    <a:pt x="45" y="605"/>
                  </a:lnTo>
                  <a:lnTo>
                    <a:pt x="37" y="588"/>
                  </a:lnTo>
                  <a:lnTo>
                    <a:pt x="30" y="570"/>
                  </a:lnTo>
                  <a:lnTo>
                    <a:pt x="23" y="551"/>
                  </a:lnTo>
                  <a:lnTo>
                    <a:pt x="17" y="532"/>
                  </a:lnTo>
                  <a:lnTo>
                    <a:pt x="13" y="512"/>
                  </a:lnTo>
                  <a:lnTo>
                    <a:pt x="7" y="492"/>
                  </a:lnTo>
                  <a:lnTo>
                    <a:pt x="4" y="471"/>
                  </a:lnTo>
                  <a:lnTo>
                    <a:pt x="2" y="449"/>
                  </a:lnTo>
                  <a:lnTo>
                    <a:pt x="1" y="428"/>
                  </a:lnTo>
                  <a:lnTo>
                    <a:pt x="0" y="405"/>
                  </a:lnTo>
                  <a:lnTo>
                    <a:pt x="1" y="384"/>
                  </a:lnTo>
                  <a:lnTo>
                    <a:pt x="2" y="361"/>
                  </a:lnTo>
                  <a:lnTo>
                    <a:pt x="4" y="341"/>
                  </a:lnTo>
                  <a:lnTo>
                    <a:pt x="7" y="319"/>
                  </a:lnTo>
                  <a:lnTo>
                    <a:pt x="13" y="299"/>
                  </a:lnTo>
                  <a:lnTo>
                    <a:pt x="17" y="280"/>
                  </a:lnTo>
                  <a:lnTo>
                    <a:pt x="23" y="260"/>
                  </a:lnTo>
                  <a:lnTo>
                    <a:pt x="30" y="242"/>
                  </a:lnTo>
                  <a:lnTo>
                    <a:pt x="37" y="224"/>
                  </a:lnTo>
                  <a:lnTo>
                    <a:pt x="45" y="206"/>
                  </a:lnTo>
                  <a:lnTo>
                    <a:pt x="54" y="189"/>
                  </a:lnTo>
                  <a:lnTo>
                    <a:pt x="65" y="172"/>
                  </a:lnTo>
                  <a:lnTo>
                    <a:pt x="75" y="157"/>
                  </a:lnTo>
                  <a:lnTo>
                    <a:pt x="86" y="142"/>
                  </a:lnTo>
                  <a:lnTo>
                    <a:pt x="98" y="128"/>
                  </a:lnTo>
                  <a:lnTo>
                    <a:pt x="111" y="113"/>
                  </a:lnTo>
                  <a:lnTo>
                    <a:pt x="125" y="100"/>
                  </a:lnTo>
                  <a:lnTo>
                    <a:pt x="139" y="88"/>
                  </a:lnTo>
                  <a:lnTo>
                    <a:pt x="153" y="76"/>
                  </a:lnTo>
                  <a:lnTo>
                    <a:pt x="169" y="65"/>
                  </a:lnTo>
                  <a:lnTo>
                    <a:pt x="185" y="55"/>
                  </a:lnTo>
                  <a:lnTo>
                    <a:pt x="202" y="46"/>
                  </a:lnTo>
                  <a:lnTo>
                    <a:pt x="218" y="38"/>
                  </a:lnTo>
                  <a:lnTo>
                    <a:pt x="237" y="30"/>
                  </a:lnTo>
                  <a:lnTo>
                    <a:pt x="255" y="23"/>
                  </a:lnTo>
                  <a:lnTo>
                    <a:pt x="274" y="17"/>
                  </a:lnTo>
                  <a:lnTo>
                    <a:pt x="293" y="12"/>
                  </a:lnTo>
                  <a:lnTo>
                    <a:pt x="313" y="7"/>
                  </a:lnTo>
                  <a:lnTo>
                    <a:pt x="334" y="4"/>
                  </a:lnTo>
                  <a:lnTo>
                    <a:pt x="354" y="2"/>
                  </a:lnTo>
                  <a:lnTo>
                    <a:pt x="375" y="0"/>
                  </a:lnTo>
                  <a:lnTo>
                    <a:pt x="398" y="0"/>
                  </a:lnTo>
                  <a:lnTo>
                    <a:pt x="712" y="0"/>
                  </a:lnTo>
                  <a:lnTo>
                    <a:pt x="686" y="112"/>
                  </a:lnTo>
                  <a:lnTo>
                    <a:pt x="684" y="118"/>
                  </a:lnTo>
                  <a:lnTo>
                    <a:pt x="682" y="124"/>
                  </a:lnTo>
                  <a:lnTo>
                    <a:pt x="679" y="130"/>
                  </a:lnTo>
                  <a:lnTo>
                    <a:pt x="676" y="136"/>
                  </a:lnTo>
                  <a:lnTo>
                    <a:pt x="668" y="145"/>
                  </a:lnTo>
                  <a:lnTo>
                    <a:pt x="659" y="154"/>
                  </a:lnTo>
                  <a:lnTo>
                    <a:pt x="649" y="161"/>
                  </a:lnTo>
                  <a:lnTo>
                    <a:pt x="637" y="166"/>
                  </a:lnTo>
                  <a:lnTo>
                    <a:pt x="631" y="168"/>
                  </a:lnTo>
                  <a:lnTo>
                    <a:pt x="625" y="169"/>
                  </a:lnTo>
                  <a:lnTo>
                    <a:pt x="619" y="170"/>
                  </a:lnTo>
                  <a:lnTo>
                    <a:pt x="613" y="170"/>
                  </a:lnTo>
                  <a:lnTo>
                    <a:pt x="400" y="170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  <p:sp>
          <p:nvSpPr>
            <p:cNvPr id="28" name="Freeform 27"/>
            <p:cNvSpPr>
              <a:spLocks noEditPoints="1"/>
            </p:cNvSpPr>
            <p:nvPr userDrawn="1"/>
          </p:nvSpPr>
          <p:spPr bwMode="auto">
            <a:xfrm>
              <a:off x="2725731" y="3571809"/>
              <a:ext cx="4756129" cy="334946"/>
            </a:xfrm>
            <a:custGeom>
              <a:avLst/>
              <a:gdLst>
                <a:gd name="T0" fmla="*/ 2147483647 w 9259"/>
                <a:gd name="T1" fmla="*/ 2147483647 h 650"/>
                <a:gd name="T2" fmla="*/ 2147483647 w 9259"/>
                <a:gd name="T3" fmla="*/ 2147483647 h 650"/>
                <a:gd name="T4" fmla="*/ 2147483647 w 9259"/>
                <a:gd name="T5" fmla="*/ 2147483647 h 650"/>
                <a:gd name="T6" fmla="*/ 2147483647 w 9259"/>
                <a:gd name="T7" fmla="*/ 2147483647 h 650"/>
                <a:gd name="T8" fmla="*/ 2147483647 w 9259"/>
                <a:gd name="T9" fmla="*/ 2147483647 h 650"/>
                <a:gd name="T10" fmla="*/ 2147483647 w 9259"/>
                <a:gd name="T11" fmla="*/ 2147483647 h 650"/>
                <a:gd name="T12" fmla="*/ 2147483647 w 9259"/>
                <a:gd name="T13" fmla="*/ 2147483647 h 650"/>
                <a:gd name="T14" fmla="*/ 2147483647 w 9259"/>
                <a:gd name="T15" fmla="*/ 2147483647 h 650"/>
                <a:gd name="T16" fmla="*/ 2147483647 w 9259"/>
                <a:gd name="T17" fmla="*/ 2147483647 h 650"/>
                <a:gd name="T18" fmla="*/ 2147483647 w 9259"/>
                <a:gd name="T19" fmla="*/ 2147483647 h 650"/>
                <a:gd name="T20" fmla="*/ 2147483647 w 9259"/>
                <a:gd name="T21" fmla="*/ 2147483647 h 650"/>
                <a:gd name="T22" fmla="*/ 2147483647 w 9259"/>
                <a:gd name="T23" fmla="*/ 2147483647 h 650"/>
                <a:gd name="T24" fmla="*/ 2147483647 w 9259"/>
                <a:gd name="T25" fmla="*/ 2147483647 h 650"/>
                <a:gd name="T26" fmla="*/ 2147483647 w 9259"/>
                <a:gd name="T27" fmla="*/ 2147483647 h 650"/>
                <a:gd name="T28" fmla="*/ 2147483647 w 9259"/>
                <a:gd name="T29" fmla="*/ 2147483647 h 650"/>
                <a:gd name="T30" fmla="*/ 2147483647 w 9259"/>
                <a:gd name="T31" fmla="*/ 2147483647 h 650"/>
                <a:gd name="T32" fmla="*/ 2147483647 w 9259"/>
                <a:gd name="T33" fmla="*/ 2147483647 h 650"/>
                <a:gd name="T34" fmla="*/ 2147483647 w 9259"/>
                <a:gd name="T35" fmla="*/ 2147483647 h 650"/>
                <a:gd name="T36" fmla="*/ 2147483647 w 9259"/>
                <a:gd name="T37" fmla="*/ 2147483647 h 650"/>
                <a:gd name="T38" fmla="*/ 2147483647 w 9259"/>
                <a:gd name="T39" fmla="*/ 2147483647 h 650"/>
                <a:gd name="T40" fmla="*/ 2147483647 w 9259"/>
                <a:gd name="T41" fmla="*/ 2147483647 h 650"/>
                <a:gd name="T42" fmla="*/ 2147483647 w 9259"/>
                <a:gd name="T43" fmla="*/ 2147483647 h 650"/>
                <a:gd name="T44" fmla="*/ 2147483647 w 9259"/>
                <a:gd name="T45" fmla="*/ 2147483647 h 650"/>
                <a:gd name="T46" fmla="*/ 2147483647 w 9259"/>
                <a:gd name="T47" fmla="*/ 2147483647 h 650"/>
                <a:gd name="T48" fmla="*/ 2147483647 w 9259"/>
                <a:gd name="T49" fmla="*/ 2147483647 h 650"/>
                <a:gd name="T50" fmla="*/ 2147483647 w 9259"/>
                <a:gd name="T51" fmla="*/ 2147483647 h 650"/>
                <a:gd name="T52" fmla="*/ 2147483647 w 9259"/>
                <a:gd name="T53" fmla="*/ 2147483647 h 650"/>
                <a:gd name="T54" fmla="*/ 2147483647 w 9259"/>
                <a:gd name="T55" fmla="*/ 2147483647 h 650"/>
                <a:gd name="T56" fmla="*/ 2147483647 w 9259"/>
                <a:gd name="T57" fmla="*/ 2147483647 h 650"/>
                <a:gd name="T58" fmla="*/ 2147483647 w 9259"/>
                <a:gd name="T59" fmla="*/ 2147483647 h 650"/>
                <a:gd name="T60" fmla="*/ 2147483647 w 9259"/>
                <a:gd name="T61" fmla="*/ 2147483647 h 650"/>
                <a:gd name="T62" fmla="*/ 2147483647 w 9259"/>
                <a:gd name="T63" fmla="*/ 2147483647 h 650"/>
                <a:gd name="T64" fmla="*/ 2147483647 w 9259"/>
                <a:gd name="T65" fmla="*/ 2147483647 h 650"/>
                <a:gd name="T66" fmla="*/ 2147483647 w 9259"/>
                <a:gd name="T67" fmla="*/ 2147483647 h 650"/>
                <a:gd name="T68" fmla="*/ 2147483647 w 9259"/>
                <a:gd name="T69" fmla="*/ 2147483647 h 650"/>
                <a:gd name="T70" fmla="*/ 2147483647 w 9259"/>
                <a:gd name="T71" fmla="*/ 2147483647 h 650"/>
                <a:gd name="T72" fmla="*/ 2147483647 w 9259"/>
                <a:gd name="T73" fmla="*/ 2147483647 h 650"/>
                <a:gd name="T74" fmla="*/ 2147483647 w 9259"/>
                <a:gd name="T75" fmla="*/ 2147483647 h 650"/>
                <a:gd name="T76" fmla="*/ 2147483647 w 9259"/>
                <a:gd name="T77" fmla="*/ 2147483647 h 650"/>
                <a:gd name="T78" fmla="*/ 2147483647 w 9259"/>
                <a:gd name="T79" fmla="*/ 2147483647 h 650"/>
                <a:gd name="T80" fmla="*/ 2147483647 w 9259"/>
                <a:gd name="T81" fmla="*/ 2147483647 h 650"/>
                <a:gd name="T82" fmla="*/ 2147483647 w 9259"/>
                <a:gd name="T83" fmla="*/ 2147483647 h 650"/>
                <a:gd name="T84" fmla="*/ 2147483647 w 9259"/>
                <a:gd name="T85" fmla="*/ 2147483647 h 650"/>
                <a:gd name="T86" fmla="*/ 2147483647 w 9259"/>
                <a:gd name="T87" fmla="*/ 2147483647 h 650"/>
                <a:gd name="T88" fmla="*/ 2147483647 w 9259"/>
                <a:gd name="T89" fmla="*/ 2147483647 h 650"/>
                <a:gd name="T90" fmla="*/ 2147483647 w 9259"/>
                <a:gd name="T91" fmla="*/ 2147483647 h 650"/>
                <a:gd name="T92" fmla="*/ 2147483647 w 9259"/>
                <a:gd name="T93" fmla="*/ 2147483647 h 650"/>
                <a:gd name="T94" fmla="*/ 2147483647 w 9259"/>
                <a:gd name="T95" fmla="*/ 2147483647 h 650"/>
                <a:gd name="T96" fmla="*/ 2147483647 w 9259"/>
                <a:gd name="T97" fmla="*/ 2147483647 h 650"/>
                <a:gd name="T98" fmla="*/ 2147483647 w 9259"/>
                <a:gd name="T99" fmla="*/ 2147483647 h 650"/>
                <a:gd name="T100" fmla="*/ 2147483647 w 9259"/>
                <a:gd name="T101" fmla="*/ 2147483647 h 650"/>
                <a:gd name="T102" fmla="*/ 2147483647 w 9259"/>
                <a:gd name="T103" fmla="*/ 2147483647 h 650"/>
                <a:gd name="T104" fmla="*/ 2147483647 w 9259"/>
                <a:gd name="T105" fmla="*/ 2147483647 h 650"/>
                <a:gd name="T106" fmla="*/ 2147483647 w 9259"/>
                <a:gd name="T107" fmla="*/ 2147483647 h 650"/>
                <a:gd name="T108" fmla="*/ 2147483647 w 9259"/>
                <a:gd name="T109" fmla="*/ 2147483647 h 650"/>
                <a:gd name="T110" fmla="*/ 2147483647 w 9259"/>
                <a:gd name="T111" fmla="*/ 2147483647 h 650"/>
                <a:gd name="T112" fmla="*/ 2147483647 w 9259"/>
                <a:gd name="T113" fmla="*/ 2147483647 h 650"/>
                <a:gd name="T114" fmla="*/ 2147483647 w 9259"/>
                <a:gd name="T115" fmla="*/ 2147483647 h 650"/>
                <a:gd name="T116" fmla="*/ 2147483647 w 9259"/>
                <a:gd name="T117" fmla="*/ 2147483647 h 650"/>
                <a:gd name="T118" fmla="*/ 2147483647 w 9259"/>
                <a:gd name="T119" fmla="*/ 2147483647 h 650"/>
                <a:gd name="T120" fmla="*/ 2147483647 w 9259"/>
                <a:gd name="T121" fmla="*/ 2147483647 h 650"/>
                <a:gd name="T122" fmla="*/ 2147483647 w 9259"/>
                <a:gd name="T123" fmla="*/ 2147483647 h 650"/>
                <a:gd name="T124" fmla="*/ 2147483647 w 9259"/>
                <a:gd name="T125" fmla="*/ 2147483647 h 65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9259" h="650">
                  <a:moveTo>
                    <a:pt x="0" y="536"/>
                  </a:moveTo>
                  <a:lnTo>
                    <a:pt x="156" y="536"/>
                  </a:lnTo>
                  <a:lnTo>
                    <a:pt x="179" y="535"/>
                  </a:lnTo>
                  <a:lnTo>
                    <a:pt x="200" y="534"/>
                  </a:lnTo>
                  <a:lnTo>
                    <a:pt x="219" y="531"/>
                  </a:lnTo>
                  <a:lnTo>
                    <a:pt x="239" y="527"/>
                  </a:lnTo>
                  <a:lnTo>
                    <a:pt x="256" y="522"/>
                  </a:lnTo>
                  <a:lnTo>
                    <a:pt x="273" y="517"/>
                  </a:lnTo>
                  <a:lnTo>
                    <a:pt x="289" y="510"/>
                  </a:lnTo>
                  <a:lnTo>
                    <a:pt x="302" y="502"/>
                  </a:lnTo>
                  <a:lnTo>
                    <a:pt x="315" y="493"/>
                  </a:lnTo>
                  <a:lnTo>
                    <a:pt x="326" y="482"/>
                  </a:lnTo>
                  <a:lnTo>
                    <a:pt x="331" y="476"/>
                  </a:lnTo>
                  <a:lnTo>
                    <a:pt x="336" y="470"/>
                  </a:lnTo>
                  <a:lnTo>
                    <a:pt x="340" y="463"/>
                  </a:lnTo>
                  <a:lnTo>
                    <a:pt x="344" y="457"/>
                  </a:lnTo>
                  <a:lnTo>
                    <a:pt x="348" y="449"/>
                  </a:lnTo>
                  <a:lnTo>
                    <a:pt x="350" y="442"/>
                  </a:lnTo>
                  <a:lnTo>
                    <a:pt x="353" y="434"/>
                  </a:lnTo>
                  <a:lnTo>
                    <a:pt x="355" y="425"/>
                  </a:lnTo>
                  <a:lnTo>
                    <a:pt x="358" y="408"/>
                  </a:lnTo>
                  <a:lnTo>
                    <a:pt x="359" y="389"/>
                  </a:lnTo>
                  <a:lnTo>
                    <a:pt x="358" y="374"/>
                  </a:lnTo>
                  <a:lnTo>
                    <a:pt x="356" y="362"/>
                  </a:lnTo>
                  <a:lnTo>
                    <a:pt x="354" y="350"/>
                  </a:lnTo>
                  <a:lnTo>
                    <a:pt x="350" y="339"/>
                  </a:lnTo>
                  <a:lnTo>
                    <a:pt x="345" y="327"/>
                  </a:lnTo>
                  <a:lnTo>
                    <a:pt x="339" y="318"/>
                  </a:lnTo>
                  <a:lnTo>
                    <a:pt x="333" y="309"/>
                  </a:lnTo>
                  <a:lnTo>
                    <a:pt x="324" y="300"/>
                  </a:lnTo>
                  <a:lnTo>
                    <a:pt x="316" y="293"/>
                  </a:lnTo>
                  <a:lnTo>
                    <a:pt x="308" y="286"/>
                  </a:lnTo>
                  <a:lnTo>
                    <a:pt x="298" y="279"/>
                  </a:lnTo>
                  <a:lnTo>
                    <a:pt x="288" y="274"/>
                  </a:lnTo>
                  <a:lnTo>
                    <a:pt x="277" y="269"/>
                  </a:lnTo>
                  <a:lnTo>
                    <a:pt x="266" y="265"/>
                  </a:lnTo>
                  <a:lnTo>
                    <a:pt x="255" y="262"/>
                  </a:lnTo>
                  <a:lnTo>
                    <a:pt x="243" y="260"/>
                  </a:lnTo>
                  <a:lnTo>
                    <a:pt x="243" y="259"/>
                  </a:lnTo>
                  <a:lnTo>
                    <a:pt x="253" y="256"/>
                  </a:lnTo>
                  <a:lnTo>
                    <a:pt x="263" y="252"/>
                  </a:lnTo>
                  <a:lnTo>
                    <a:pt x="272" y="248"/>
                  </a:lnTo>
                  <a:lnTo>
                    <a:pt x="282" y="243"/>
                  </a:lnTo>
                  <a:lnTo>
                    <a:pt x="290" y="238"/>
                  </a:lnTo>
                  <a:lnTo>
                    <a:pt x="298" y="231"/>
                  </a:lnTo>
                  <a:lnTo>
                    <a:pt x="305" y="225"/>
                  </a:lnTo>
                  <a:lnTo>
                    <a:pt x="311" y="218"/>
                  </a:lnTo>
                  <a:lnTo>
                    <a:pt x="317" y="211"/>
                  </a:lnTo>
                  <a:lnTo>
                    <a:pt x="322" y="203"/>
                  </a:lnTo>
                  <a:lnTo>
                    <a:pt x="326" y="194"/>
                  </a:lnTo>
                  <a:lnTo>
                    <a:pt x="330" y="184"/>
                  </a:lnTo>
                  <a:lnTo>
                    <a:pt x="333" y="174"/>
                  </a:lnTo>
                  <a:lnTo>
                    <a:pt x="335" y="163"/>
                  </a:lnTo>
                  <a:lnTo>
                    <a:pt x="337" y="152"/>
                  </a:lnTo>
                  <a:lnTo>
                    <a:pt x="337" y="140"/>
                  </a:lnTo>
                  <a:lnTo>
                    <a:pt x="336" y="122"/>
                  </a:lnTo>
                  <a:lnTo>
                    <a:pt x="334" y="107"/>
                  </a:lnTo>
                  <a:lnTo>
                    <a:pt x="328" y="92"/>
                  </a:lnTo>
                  <a:lnTo>
                    <a:pt x="322" y="78"/>
                  </a:lnTo>
                  <a:lnTo>
                    <a:pt x="315" y="66"/>
                  </a:lnTo>
                  <a:lnTo>
                    <a:pt x="306" y="56"/>
                  </a:lnTo>
                  <a:lnTo>
                    <a:pt x="296" y="47"/>
                  </a:lnTo>
                  <a:lnTo>
                    <a:pt x="285" y="37"/>
                  </a:lnTo>
                  <a:lnTo>
                    <a:pt x="272" y="30"/>
                  </a:lnTo>
                  <a:lnTo>
                    <a:pt x="258" y="24"/>
                  </a:lnTo>
                  <a:lnTo>
                    <a:pt x="244" y="19"/>
                  </a:lnTo>
                  <a:lnTo>
                    <a:pt x="229" y="16"/>
                  </a:lnTo>
                  <a:lnTo>
                    <a:pt x="212" y="13"/>
                  </a:lnTo>
                  <a:lnTo>
                    <a:pt x="195" y="10"/>
                  </a:lnTo>
                  <a:lnTo>
                    <a:pt x="178" y="9"/>
                  </a:lnTo>
                  <a:lnTo>
                    <a:pt x="159" y="9"/>
                  </a:lnTo>
                  <a:lnTo>
                    <a:pt x="0" y="9"/>
                  </a:lnTo>
                  <a:lnTo>
                    <a:pt x="0" y="536"/>
                  </a:lnTo>
                  <a:close/>
                  <a:moveTo>
                    <a:pt x="88" y="465"/>
                  </a:moveTo>
                  <a:lnTo>
                    <a:pt x="88" y="297"/>
                  </a:lnTo>
                  <a:lnTo>
                    <a:pt x="158" y="297"/>
                  </a:lnTo>
                  <a:lnTo>
                    <a:pt x="172" y="297"/>
                  </a:lnTo>
                  <a:lnTo>
                    <a:pt x="186" y="298"/>
                  </a:lnTo>
                  <a:lnTo>
                    <a:pt x="198" y="300"/>
                  </a:lnTo>
                  <a:lnTo>
                    <a:pt x="209" y="302"/>
                  </a:lnTo>
                  <a:lnTo>
                    <a:pt x="218" y="306"/>
                  </a:lnTo>
                  <a:lnTo>
                    <a:pt x="228" y="309"/>
                  </a:lnTo>
                  <a:lnTo>
                    <a:pt x="236" y="314"/>
                  </a:lnTo>
                  <a:lnTo>
                    <a:pt x="243" y="319"/>
                  </a:lnTo>
                  <a:lnTo>
                    <a:pt x="249" y="325"/>
                  </a:lnTo>
                  <a:lnTo>
                    <a:pt x="254" y="331"/>
                  </a:lnTo>
                  <a:lnTo>
                    <a:pt x="258" y="339"/>
                  </a:lnTo>
                  <a:lnTo>
                    <a:pt x="262" y="347"/>
                  </a:lnTo>
                  <a:lnTo>
                    <a:pt x="264" y="355"/>
                  </a:lnTo>
                  <a:lnTo>
                    <a:pt x="266" y="364"/>
                  </a:lnTo>
                  <a:lnTo>
                    <a:pt x="267" y="373"/>
                  </a:lnTo>
                  <a:lnTo>
                    <a:pt x="268" y="384"/>
                  </a:lnTo>
                  <a:lnTo>
                    <a:pt x="267" y="394"/>
                  </a:lnTo>
                  <a:lnTo>
                    <a:pt x="266" y="404"/>
                  </a:lnTo>
                  <a:lnTo>
                    <a:pt x="264" y="412"/>
                  </a:lnTo>
                  <a:lnTo>
                    <a:pt x="261" y="420"/>
                  </a:lnTo>
                  <a:lnTo>
                    <a:pt x="257" y="428"/>
                  </a:lnTo>
                  <a:lnTo>
                    <a:pt x="252" y="435"/>
                  </a:lnTo>
                  <a:lnTo>
                    <a:pt x="246" y="441"/>
                  </a:lnTo>
                  <a:lnTo>
                    <a:pt x="240" y="446"/>
                  </a:lnTo>
                  <a:lnTo>
                    <a:pt x="232" y="451"/>
                  </a:lnTo>
                  <a:lnTo>
                    <a:pt x="223" y="454"/>
                  </a:lnTo>
                  <a:lnTo>
                    <a:pt x="214" y="458"/>
                  </a:lnTo>
                  <a:lnTo>
                    <a:pt x="204" y="460"/>
                  </a:lnTo>
                  <a:lnTo>
                    <a:pt x="193" y="462"/>
                  </a:lnTo>
                  <a:lnTo>
                    <a:pt x="181" y="464"/>
                  </a:lnTo>
                  <a:lnTo>
                    <a:pt x="167" y="464"/>
                  </a:lnTo>
                  <a:lnTo>
                    <a:pt x="153" y="465"/>
                  </a:lnTo>
                  <a:lnTo>
                    <a:pt x="88" y="465"/>
                  </a:lnTo>
                  <a:close/>
                  <a:moveTo>
                    <a:pt x="88" y="229"/>
                  </a:moveTo>
                  <a:lnTo>
                    <a:pt x="88" y="79"/>
                  </a:lnTo>
                  <a:lnTo>
                    <a:pt x="150" y="79"/>
                  </a:lnTo>
                  <a:lnTo>
                    <a:pt x="162" y="79"/>
                  </a:lnTo>
                  <a:lnTo>
                    <a:pt x="172" y="80"/>
                  </a:lnTo>
                  <a:lnTo>
                    <a:pt x="183" y="81"/>
                  </a:lnTo>
                  <a:lnTo>
                    <a:pt x="193" y="83"/>
                  </a:lnTo>
                  <a:lnTo>
                    <a:pt x="201" y="85"/>
                  </a:lnTo>
                  <a:lnTo>
                    <a:pt x="209" y="88"/>
                  </a:lnTo>
                  <a:lnTo>
                    <a:pt x="216" y="93"/>
                  </a:lnTo>
                  <a:lnTo>
                    <a:pt x="222" y="97"/>
                  </a:lnTo>
                  <a:lnTo>
                    <a:pt x="229" y="101"/>
                  </a:lnTo>
                  <a:lnTo>
                    <a:pt x="234" y="107"/>
                  </a:lnTo>
                  <a:lnTo>
                    <a:pt x="238" y="113"/>
                  </a:lnTo>
                  <a:lnTo>
                    <a:pt x="241" y="119"/>
                  </a:lnTo>
                  <a:lnTo>
                    <a:pt x="244" y="126"/>
                  </a:lnTo>
                  <a:lnTo>
                    <a:pt x="246" y="134"/>
                  </a:lnTo>
                  <a:lnTo>
                    <a:pt x="247" y="143"/>
                  </a:lnTo>
                  <a:lnTo>
                    <a:pt x="248" y="152"/>
                  </a:lnTo>
                  <a:lnTo>
                    <a:pt x="247" y="161"/>
                  </a:lnTo>
                  <a:lnTo>
                    <a:pt x="246" y="170"/>
                  </a:lnTo>
                  <a:lnTo>
                    <a:pt x="244" y="178"/>
                  </a:lnTo>
                  <a:lnTo>
                    <a:pt x="242" y="186"/>
                  </a:lnTo>
                  <a:lnTo>
                    <a:pt x="239" y="194"/>
                  </a:lnTo>
                  <a:lnTo>
                    <a:pt x="235" y="200"/>
                  </a:lnTo>
                  <a:lnTo>
                    <a:pt x="230" y="205"/>
                  </a:lnTo>
                  <a:lnTo>
                    <a:pt x="223" y="210"/>
                  </a:lnTo>
                  <a:lnTo>
                    <a:pt x="217" y="215"/>
                  </a:lnTo>
                  <a:lnTo>
                    <a:pt x="210" y="219"/>
                  </a:lnTo>
                  <a:lnTo>
                    <a:pt x="202" y="222"/>
                  </a:lnTo>
                  <a:lnTo>
                    <a:pt x="193" y="224"/>
                  </a:lnTo>
                  <a:lnTo>
                    <a:pt x="184" y="226"/>
                  </a:lnTo>
                  <a:lnTo>
                    <a:pt x="172" y="228"/>
                  </a:lnTo>
                  <a:lnTo>
                    <a:pt x="161" y="229"/>
                  </a:lnTo>
                  <a:lnTo>
                    <a:pt x="149" y="229"/>
                  </a:lnTo>
                  <a:lnTo>
                    <a:pt x="88" y="229"/>
                  </a:lnTo>
                  <a:close/>
                  <a:moveTo>
                    <a:pt x="924" y="536"/>
                  </a:moveTo>
                  <a:lnTo>
                    <a:pt x="1012" y="536"/>
                  </a:lnTo>
                  <a:lnTo>
                    <a:pt x="1012" y="9"/>
                  </a:lnTo>
                  <a:lnTo>
                    <a:pt x="924" y="9"/>
                  </a:lnTo>
                  <a:lnTo>
                    <a:pt x="924" y="536"/>
                  </a:lnTo>
                  <a:close/>
                  <a:moveTo>
                    <a:pt x="473" y="536"/>
                  </a:moveTo>
                  <a:lnTo>
                    <a:pt x="628" y="536"/>
                  </a:lnTo>
                  <a:lnTo>
                    <a:pt x="652" y="535"/>
                  </a:lnTo>
                  <a:lnTo>
                    <a:pt x="673" y="533"/>
                  </a:lnTo>
                  <a:lnTo>
                    <a:pt x="694" y="530"/>
                  </a:lnTo>
                  <a:lnTo>
                    <a:pt x="714" y="524"/>
                  </a:lnTo>
                  <a:lnTo>
                    <a:pt x="732" y="518"/>
                  </a:lnTo>
                  <a:lnTo>
                    <a:pt x="748" y="511"/>
                  </a:lnTo>
                  <a:lnTo>
                    <a:pt x="764" y="502"/>
                  </a:lnTo>
                  <a:lnTo>
                    <a:pt x="778" y="493"/>
                  </a:lnTo>
                  <a:lnTo>
                    <a:pt x="790" y="482"/>
                  </a:lnTo>
                  <a:lnTo>
                    <a:pt x="801" y="468"/>
                  </a:lnTo>
                  <a:lnTo>
                    <a:pt x="811" y="455"/>
                  </a:lnTo>
                  <a:lnTo>
                    <a:pt x="819" y="440"/>
                  </a:lnTo>
                  <a:lnTo>
                    <a:pt x="825" y="423"/>
                  </a:lnTo>
                  <a:lnTo>
                    <a:pt x="829" y="406"/>
                  </a:lnTo>
                  <a:lnTo>
                    <a:pt x="832" y="387"/>
                  </a:lnTo>
                  <a:lnTo>
                    <a:pt x="833" y="367"/>
                  </a:lnTo>
                  <a:lnTo>
                    <a:pt x="832" y="348"/>
                  </a:lnTo>
                  <a:lnTo>
                    <a:pt x="829" y="329"/>
                  </a:lnTo>
                  <a:lnTo>
                    <a:pt x="825" y="312"/>
                  </a:lnTo>
                  <a:lnTo>
                    <a:pt x="818" y="297"/>
                  </a:lnTo>
                  <a:lnTo>
                    <a:pt x="810" y="282"/>
                  </a:lnTo>
                  <a:lnTo>
                    <a:pt x="800" y="269"/>
                  </a:lnTo>
                  <a:lnTo>
                    <a:pt x="789" y="257"/>
                  </a:lnTo>
                  <a:lnTo>
                    <a:pt x="777" y="247"/>
                  </a:lnTo>
                  <a:lnTo>
                    <a:pt x="764" y="238"/>
                  </a:lnTo>
                  <a:lnTo>
                    <a:pt x="748" y="229"/>
                  </a:lnTo>
                  <a:lnTo>
                    <a:pt x="733" y="222"/>
                  </a:lnTo>
                  <a:lnTo>
                    <a:pt x="716" y="217"/>
                  </a:lnTo>
                  <a:lnTo>
                    <a:pt x="697" y="213"/>
                  </a:lnTo>
                  <a:lnTo>
                    <a:pt x="679" y="210"/>
                  </a:lnTo>
                  <a:lnTo>
                    <a:pt x="659" y="208"/>
                  </a:lnTo>
                  <a:lnTo>
                    <a:pt x="638" y="207"/>
                  </a:lnTo>
                  <a:lnTo>
                    <a:pt x="562" y="207"/>
                  </a:lnTo>
                  <a:lnTo>
                    <a:pt x="562" y="9"/>
                  </a:lnTo>
                  <a:lnTo>
                    <a:pt x="473" y="9"/>
                  </a:lnTo>
                  <a:lnTo>
                    <a:pt x="473" y="536"/>
                  </a:lnTo>
                  <a:close/>
                  <a:moveTo>
                    <a:pt x="562" y="465"/>
                  </a:moveTo>
                  <a:lnTo>
                    <a:pt x="562" y="277"/>
                  </a:lnTo>
                  <a:lnTo>
                    <a:pt x="631" y="277"/>
                  </a:lnTo>
                  <a:lnTo>
                    <a:pt x="645" y="278"/>
                  </a:lnTo>
                  <a:lnTo>
                    <a:pt x="659" y="279"/>
                  </a:lnTo>
                  <a:lnTo>
                    <a:pt x="671" y="281"/>
                  </a:lnTo>
                  <a:lnTo>
                    <a:pt x="682" y="283"/>
                  </a:lnTo>
                  <a:lnTo>
                    <a:pt x="692" y="288"/>
                  </a:lnTo>
                  <a:lnTo>
                    <a:pt x="702" y="292"/>
                  </a:lnTo>
                  <a:lnTo>
                    <a:pt x="710" y="297"/>
                  </a:lnTo>
                  <a:lnTo>
                    <a:pt x="717" y="302"/>
                  </a:lnTo>
                  <a:lnTo>
                    <a:pt x="723" y="308"/>
                  </a:lnTo>
                  <a:lnTo>
                    <a:pt x="728" y="315"/>
                  </a:lnTo>
                  <a:lnTo>
                    <a:pt x="733" y="322"/>
                  </a:lnTo>
                  <a:lnTo>
                    <a:pt x="736" y="330"/>
                  </a:lnTo>
                  <a:lnTo>
                    <a:pt x="739" y="340"/>
                  </a:lnTo>
                  <a:lnTo>
                    <a:pt x="741" y="349"/>
                  </a:lnTo>
                  <a:lnTo>
                    <a:pt x="742" y="359"/>
                  </a:lnTo>
                  <a:lnTo>
                    <a:pt x="743" y="369"/>
                  </a:lnTo>
                  <a:lnTo>
                    <a:pt x="742" y="380"/>
                  </a:lnTo>
                  <a:lnTo>
                    <a:pt x="741" y="392"/>
                  </a:lnTo>
                  <a:lnTo>
                    <a:pt x="739" y="402"/>
                  </a:lnTo>
                  <a:lnTo>
                    <a:pt x="736" y="411"/>
                  </a:lnTo>
                  <a:lnTo>
                    <a:pt x="732" y="419"/>
                  </a:lnTo>
                  <a:lnTo>
                    <a:pt x="728" y="427"/>
                  </a:lnTo>
                  <a:lnTo>
                    <a:pt x="722" y="435"/>
                  </a:lnTo>
                  <a:lnTo>
                    <a:pt x="716" y="441"/>
                  </a:lnTo>
                  <a:lnTo>
                    <a:pt x="709" y="447"/>
                  </a:lnTo>
                  <a:lnTo>
                    <a:pt x="700" y="451"/>
                  </a:lnTo>
                  <a:lnTo>
                    <a:pt x="690" y="455"/>
                  </a:lnTo>
                  <a:lnTo>
                    <a:pt x="680" y="459"/>
                  </a:lnTo>
                  <a:lnTo>
                    <a:pt x="669" y="461"/>
                  </a:lnTo>
                  <a:lnTo>
                    <a:pt x="657" y="463"/>
                  </a:lnTo>
                  <a:lnTo>
                    <a:pt x="643" y="464"/>
                  </a:lnTo>
                  <a:lnTo>
                    <a:pt x="628" y="465"/>
                  </a:lnTo>
                  <a:lnTo>
                    <a:pt x="562" y="465"/>
                  </a:lnTo>
                  <a:close/>
                  <a:moveTo>
                    <a:pt x="1161" y="536"/>
                  </a:moveTo>
                  <a:lnTo>
                    <a:pt x="1317" y="536"/>
                  </a:lnTo>
                  <a:lnTo>
                    <a:pt x="1341" y="535"/>
                  </a:lnTo>
                  <a:lnTo>
                    <a:pt x="1362" y="533"/>
                  </a:lnTo>
                  <a:lnTo>
                    <a:pt x="1384" y="530"/>
                  </a:lnTo>
                  <a:lnTo>
                    <a:pt x="1403" y="524"/>
                  </a:lnTo>
                  <a:lnTo>
                    <a:pt x="1420" y="519"/>
                  </a:lnTo>
                  <a:lnTo>
                    <a:pt x="1438" y="511"/>
                  </a:lnTo>
                  <a:lnTo>
                    <a:pt x="1453" y="503"/>
                  </a:lnTo>
                  <a:lnTo>
                    <a:pt x="1467" y="494"/>
                  </a:lnTo>
                  <a:lnTo>
                    <a:pt x="1479" y="483"/>
                  </a:lnTo>
                  <a:lnTo>
                    <a:pt x="1491" y="470"/>
                  </a:lnTo>
                  <a:lnTo>
                    <a:pt x="1500" y="456"/>
                  </a:lnTo>
                  <a:lnTo>
                    <a:pt x="1508" y="442"/>
                  </a:lnTo>
                  <a:lnTo>
                    <a:pt x="1514" y="425"/>
                  </a:lnTo>
                  <a:lnTo>
                    <a:pt x="1518" y="408"/>
                  </a:lnTo>
                  <a:lnTo>
                    <a:pt x="1521" y="390"/>
                  </a:lnTo>
                  <a:lnTo>
                    <a:pt x="1522" y="370"/>
                  </a:lnTo>
                  <a:lnTo>
                    <a:pt x="1521" y="351"/>
                  </a:lnTo>
                  <a:lnTo>
                    <a:pt x="1518" y="334"/>
                  </a:lnTo>
                  <a:lnTo>
                    <a:pt x="1513" y="316"/>
                  </a:lnTo>
                  <a:lnTo>
                    <a:pt x="1507" y="301"/>
                  </a:lnTo>
                  <a:lnTo>
                    <a:pt x="1499" y="288"/>
                  </a:lnTo>
                  <a:lnTo>
                    <a:pt x="1490" y="274"/>
                  </a:lnTo>
                  <a:lnTo>
                    <a:pt x="1478" y="263"/>
                  </a:lnTo>
                  <a:lnTo>
                    <a:pt x="1466" y="253"/>
                  </a:lnTo>
                  <a:lnTo>
                    <a:pt x="1453" y="244"/>
                  </a:lnTo>
                  <a:lnTo>
                    <a:pt x="1438" y="235"/>
                  </a:lnTo>
                  <a:lnTo>
                    <a:pt x="1421" y="229"/>
                  </a:lnTo>
                  <a:lnTo>
                    <a:pt x="1405" y="224"/>
                  </a:lnTo>
                  <a:lnTo>
                    <a:pt x="1387" y="219"/>
                  </a:lnTo>
                  <a:lnTo>
                    <a:pt x="1367" y="217"/>
                  </a:lnTo>
                  <a:lnTo>
                    <a:pt x="1348" y="215"/>
                  </a:lnTo>
                  <a:lnTo>
                    <a:pt x="1327" y="214"/>
                  </a:lnTo>
                  <a:lnTo>
                    <a:pt x="1251" y="214"/>
                  </a:lnTo>
                  <a:lnTo>
                    <a:pt x="1251" y="83"/>
                  </a:lnTo>
                  <a:lnTo>
                    <a:pt x="1473" y="83"/>
                  </a:lnTo>
                  <a:lnTo>
                    <a:pt x="1473" y="9"/>
                  </a:lnTo>
                  <a:lnTo>
                    <a:pt x="1161" y="9"/>
                  </a:lnTo>
                  <a:lnTo>
                    <a:pt x="1161" y="536"/>
                  </a:lnTo>
                  <a:close/>
                  <a:moveTo>
                    <a:pt x="1251" y="465"/>
                  </a:moveTo>
                  <a:lnTo>
                    <a:pt x="1251" y="285"/>
                  </a:lnTo>
                  <a:lnTo>
                    <a:pt x="1320" y="285"/>
                  </a:lnTo>
                  <a:lnTo>
                    <a:pt x="1335" y="286"/>
                  </a:lnTo>
                  <a:lnTo>
                    <a:pt x="1348" y="287"/>
                  </a:lnTo>
                  <a:lnTo>
                    <a:pt x="1360" y="289"/>
                  </a:lnTo>
                  <a:lnTo>
                    <a:pt x="1371" y="291"/>
                  </a:lnTo>
                  <a:lnTo>
                    <a:pt x="1382" y="294"/>
                  </a:lnTo>
                  <a:lnTo>
                    <a:pt x="1391" y="298"/>
                  </a:lnTo>
                  <a:lnTo>
                    <a:pt x="1399" y="303"/>
                  </a:lnTo>
                  <a:lnTo>
                    <a:pt x="1406" y="308"/>
                  </a:lnTo>
                  <a:lnTo>
                    <a:pt x="1412" y="314"/>
                  </a:lnTo>
                  <a:lnTo>
                    <a:pt x="1417" y="321"/>
                  </a:lnTo>
                  <a:lnTo>
                    <a:pt x="1422" y="328"/>
                  </a:lnTo>
                  <a:lnTo>
                    <a:pt x="1425" y="336"/>
                  </a:lnTo>
                  <a:lnTo>
                    <a:pt x="1428" y="345"/>
                  </a:lnTo>
                  <a:lnTo>
                    <a:pt x="1430" y="353"/>
                  </a:lnTo>
                  <a:lnTo>
                    <a:pt x="1431" y="362"/>
                  </a:lnTo>
                  <a:lnTo>
                    <a:pt x="1431" y="372"/>
                  </a:lnTo>
                  <a:lnTo>
                    <a:pt x="1431" y="384"/>
                  </a:lnTo>
                  <a:lnTo>
                    <a:pt x="1430" y="394"/>
                  </a:lnTo>
                  <a:lnTo>
                    <a:pt x="1428" y="403"/>
                  </a:lnTo>
                  <a:lnTo>
                    <a:pt x="1425" y="412"/>
                  </a:lnTo>
                  <a:lnTo>
                    <a:pt x="1421" y="420"/>
                  </a:lnTo>
                  <a:lnTo>
                    <a:pt x="1417" y="428"/>
                  </a:lnTo>
                  <a:lnTo>
                    <a:pt x="1411" y="435"/>
                  </a:lnTo>
                  <a:lnTo>
                    <a:pt x="1405" y="442"/>
                  </a:lnTo>
                  <a:lnTo>
                    <a:pt x="1398" y="447"/>
                  </a:lnTo>
                  <a:lnTo>
                    <a:pt x="1389" y="452"/>
                  </a:lnTo>
                  <a:lnTo>
                    <a:pt x="1379" y="456"/>
                  </a:lnTo>
                  <a:lnTo>
                    <a:pt x="1369" y="459"/>
                  </a:lnTo>
                  <a:lnTo>
                    <a:pt x="1358" y="461"/>
                  </a:lnTo>
                  <a:lnTo>
                    <a:pt x="1346" y="463"/>
                  </a:lnTo>
                  <a:lnTo>
                    <a:pt x="1332" y="464"/>
                  </a:lnTo>
                  <a:lnTo>
                    <a:pt x="1317" y="465"/>
                  </a:lnTo>
                  <a:lnTo>
                    <a:pt x="1251" y="465"/>
                  </a:lnTo>
                  <a:close/>
                  <a:moveTo>
                    <a:pt x="1873" y="545"/>
                  </a:moveTo>
                  <a:lnTo>
                    <a:pt x="1888" y="545"/>
                  </a:lnTo>
                  <a:lnTo>
                    <a:pt x="1903" y="544"/>
                  </a:lnTo>
                  <a:lnTo>
                    <a:pt x="1919" y="542"/>
                  </a:lnTo>
                  <a:lnTo>
                    <a:pt x="1933" y="539"/>
                  </a:lnTo>
                  <a:lnTo>
                    <a:pt x="1946" y="536"/>
                  </a:lnTo>
                  <a:lnTo>
                    <a:pt x="1961" y="532"/>
                  </a:lnTo>
                  <a:lnTo>
                    <a:pt x="1973" y="527"/>
                  </a:lnTo>
                  <a:lnTo>
                    <a:pt x="1986" y="522"/>
                  </a:lnTo>
                  <a:lnTo>
                    <a:pt x="1997" y="516"/>
                  </a:lnTo>
                  <a:lnTo>
                    <a:pt x="2009" y="510"/>
                  </a:lnTo>
                  <a:lnTo>
                    <a:pt x="2021" y="503"/>
                  </a:lnTo>
                  <a:lnTo>
                    <a:pt x="2031" y="496"/>
                  </a:lnTo>
                  <a:lnTo>
                    <a:pt x="2041" y="488"/>
                  </a:lnTo>
                  <a:lnTo>
                    <a:pt x="2050" y="480"/>
                  </a:lnTo>
                  <a:lnTo>
                    <a:pt x="2059" y="471"/>
                  </a:lnTo>
                  <a:lnTo>
                    <a:pt x="2069" y="461"/>
                  </a:lnTo>
                  <a:lnTo>
                    <a:pt x="2077" y="452"/>
                  </a:lnTo>
                  <a:lnTo>
                    <a:pt x="2084" y="442"/>
                  </a:lnTo>
                  <a:lnTo>
                    <a:pt x="2091" y="432"/>
                  </a:lnTo>
                  <a:lnTo>
                    <a:pt x="2098" y="420"/>
                  </a:lnTo>
                  <a:lnTo>
                    <a:pt x="2104" y="409"/>
                  </a:lnTo>
                  <a:lnTo>
                    <a:pt x="2109" y="398"/>
                  </a:lnTo>
                  <a:lnTo>
                    <a:pt x="2114" y="386"/>
                  </a:lnTo>
                  <a:lnTo>
                    <a:pt x="2120" y="374"/>
                  </a:lnTo>
                  <a:lnTo>
                    <a:pt x="2124" y="362"/>
                  </a:lnTo>
                  <a:lnTo>
                    <a:pt x="2127" y="349"/>
                  </a:lnTo>
                  <a:lnTo>
                    <a:pt x="2130" y="337"/>
                  </a:lnTo>
                  <a:lnTo>
                    <a:pt x="2132" y="323"/>
                  </a:lnTo>
                  <a:lnTo>
                    <a:pt x="2134" y="310"/>
                  </a:lnTo>
                  <a:lnTo>
                    <a:pt x="2136" y="297"/>
                  </a:lnTo>
                  <a:lnTo>
                    <a:pt x="2136" y="283"/>
                  </a:lnTo>
                  <a:lnTo>
                    <a:pt x="2137" y="270"/>
                  </a:lnTo>
                  <a:lnTo>
                    <a:pt x="2136" y="257"/>
                  </a:lnTo>
                  <a:lnTo>
                    <a:pt x="2135" y="244"/>
                  </a:lnTo>
                  <a:lnTo>
                    <a:pt x="2134" y="230"/>
                  </a:lnTo>
                  <a:lnTo>
                    <a:pt x="2132" y="218"/>
                  </a:lnTo>
                  <a:lnTo>
                    <a:pt x="2130" y="205"/>
                  </a:lnTo>
                  <a:lnTo>
                    <a:pt x="2127" y="193"/>
                  </a:lnTo>
                  <a:lnTo>
                    <a:pt x="2123" y="179"/>
                  </a:lnTo>
                  <a:lnTo>
                    <a:pt x="2119" y="168"/>
                  </a:lnTo>
                  <a:lnTo>
                    <a:pt x="2114" y="156"/>
                  </a:lnTo>
                  <a:lnTo>
                    <a:pt x="2109" y="144"/>
                  </a:lnTo>
                  <a:lnTo>
                    <a:pt x="2103" y="132"/>
                  </a:lnTo>
                  <a:lnTo>
                    <a:pt x="2097" y="122"/>
                  </a:lnTo>
                  <a:lnTo>
                    <a:pt x="2091" y="111"/>
                  </a:lnTo>
                  <a:lnTo>
                    <a:pt x="2083" y="101"/>
                  </a:lnTo>
                  <a:lnTo>
                    <a:pt x="2076" y="91"/>
                  </a:lnTo>
                  <a:lnTo>
                    <a:pt x="2068" y="81"/>
                  </a:lnTo>
                  <a:lnTo>
                    <a:pt x="2058" y="72"/>
                  </a:lnTo>
                  <a:lnTo>
                    <a:pt x="2049" y="63"/>
                  </a:lnTo>
                  <a:lnTo>
                    <a:pt x="2040" y="55"/>
                  </a:lnTo>
                  <a:lnTo>
                    <a:pt x="2030" y="48"/>
                  </a:lnTo>
                  <a:lnTo>
                    <a:pt x="2019" y="39"/>
                  </a:lnTo>
                  <a:lnTo>
                    <a:pt x="2007" y="33"/>
                  </a:lnTo>
                  <a:lnTo>
                    <a:pt x="1996" y="27"/>
                  </a:lnTo>
                  <a:lnTo>
                    <a:pt x="1984" y="21"/>
                  </a:lnTo>
                  <a:lnTo>
                    <a:pt x="1972" y="16"/>
                  </a:lnTo>
                  <a:lnTo>
                    <a:pt x="1959" y="12"/>
                  </a:lnTo>
                  <a:lnTo>
                    <a:pt x="1945" y="8"/>
                  </a:lnTo>
                  <a:lnTo>
                    <a:pt x="1931" y="5"/>
                  </a:lnTo>
                  <a:lnTo>
                    <a:pt x="1917" y="3"/>
                  </a:lnTo>
                  <a:lnTo>
                    <a:pt x="1901" y="1"/>
                  </a:lnTo>
                  <a:lnTo>
                    <a:pt x="1886" y="0"/>
                  </a:lnTo>
                  <a:lnTo>
                    <a:pt x="1871" y="0"/>
                  </a:lnTo>
                  <a:lnTo>
                    <a:pt x="1855" y="0"/>
                  </a:lnTo>
                  <a:lnTo>
                    <a:pt x="1839" y="1"/>
                  </a:lnTo>
                  <a:lnTo>
                    <a:pt x="1825" y="3"/>
                  </a:lnTo>
                  <a:lnTo>
                    <a:pt x="1811" y="5"/>
                  </a:lnTo>
                  <a:lnTo>
                    <a:pt x="1796" y="8"/>
                  </a:lnTo>
                  <a:lnTo>
                    <a:pt x="1783" y="12"/>
                  </a:lnTo>
                  <a:lnTo>
                    <a:pt x="1770" y="17"/>
                  </a:lnTo>
                  <a:lnTo>
                    <a:pt x="1758" y="22"/>
                  </a:lnTo>
                  <a:lnTo>
                    <a:pt x="1745" y="27"/>
                  </a:lnTo>
                  <a:lnTo>
                    <a:pt x="1734" y="33"/>
                  </a:lnTo>
                  <a:lnTo>
                    <a:pt x="1723" y="41"/>
                  </a:lnTo>
                  <a:lnTo>
                    <a:pt x="1712" y="48"/>
                  </a:lnTo>
                  <a:lnTo>
                    <a:pt x="1702" y="56"/>
                  </a:lnTo>
                  <a:lnTo>
                    <a:pt x="1692" y="64"/>
                  </a:lnTo>
                  <a:lnTo>
                    <a:pt x="1683" y="73"/>
                  </a:lnTo>
                  <a:lnTo>
                    <a:pt x="1674" y="82"/>
                  </a:lnTo>
                  <a:lnTo>
                    <a:pt x="1666" y="92"/>
                  </a:lnTo>
                  <a:lnTo>
                    <a:pt x="1659" y="102"/>
                  </a:lnTo>
                  <a:lnTo>
                    <a:pt x="1652" y="112"/>
                  </a:lnTo>
                  <a:lnTo>
                    <a:pt x="1645" y="123"/>
                  </a:lnTo>
                  <a:lnTo>
                    <a:pt x="1638" y="134"/>
                  </a:lnTo>
                  <a:lnTo>
                    <a:pt x="1633" y="146"/>
                  </a:lnTo>
                  <a:lnTo>
                    <a:pt x="1628" y="157"/>
                  </a:lnTo>
                  <a:lnTo>
                    <a:pt x="1623" y="169"/>
                  </a:lnTo>
                  <a:lnTo>
                    <a:pt x="1619" y="181"/>
                  </a:lnTo>
                  <a:lnTo>
                    <a:pt x="1616" y="194"/>
                  </a:lnTo>
                  <a:lnTo>
                    <a:pt x="1613" y="207"/>
                  </a:lnTo>
                  <a:lnTo>
                    <a:pt x="1610" y="220"/>
                  </a:lnTo>
                  <a:lnTo>
                    <a:pt x="1608" y="232"/>
                  </a:lnTo>
                  <a:lnTo>
                    <a:pt x="1607" y="246"/>
                  </a:lnTo>
                  <a:lnTo>
                    <a:pt x="1606" y="259"/>
                  </a:lnTo>
                  <a:lnTo>
                    <a:pt x="1606" y="273"/>
                  </a:lnTo>
                  <a:lnTo>
                    <a:pt x="1606" y="287"/>
                  </a:lnTo>
                  <a:lnTo>
                    <a:pt x="1607" y="300"/>
                  </a:lnTo>
                  <a:lnTo>
                    <a:pt x="1609" y="312"/>
                  </a:lnTo>
                  <a:lnTo>
                    <a:pt x="1610" y="325"/>
                  </a:lnTo>
                  <a:lnTo>
                    <a:pt x="1613" y="339"/>
                  </a:lnTo>
                  <a:lnTo>
                    <a:pt x="1616" y="351"/>
                  </a:lnTo>
                  <a:lnTo>
                    <a:pt x="1619" y="363"/>
                  </a:lnTo>
                  <a:lnTo>
                    <a:pt x="1624" y="375"/>
                  </a:lnTo>
                  <a:lnTo>
                    <a:pt x="1628" y="388"/>
                  </a:lnTo>
                  <a:lnTo>
                    <a:pt x="1633" y="399"/>
                  </a:lnTo>
                  <a:lnTo>
                    <a:pt x="1639" y="411"/>
                  </a:lnTo>
                  <a:lnTo>
                    <a:pt x="1646" y="421"/>
                  </a:lnTo>
                  <a:lnTo>
                    <a:pt x="1653" y="433"/>
                  </a:lnTo>
                  <a:lnTo>
                    <a:pt x="1660" y="443"/>
                  </a:lnTo>
                  <a:lnTo>
                    <a:pt x="1667" y="453"/>
                  </a:lnTo>
                  <a:lnTo>
                    <a:pt x="1676" y="462"/>
                  </a:lnTo>
                  <a:lnTo>
                    <a:pt x="1684" y="471"/>
                  </a:lnTo>
                  <a:lnTo>
                    <a:pt x="1693" y="481"/>
                  </a:lnTo>
                  <a:lnTo>
                    <a:pt x="1704" y="489"/>
                  </a:lnTo>
                  <a:lnTo>
                    <a:pt x="1714" y="497"/>
                  </a:lnTo>
                  <a:lnTo>
                    <a:pt x="1724" y="504"/>
                  </a:lnTo>
                  <a:lnTo>
                    <a:pt x="1735" y="510"/>
                  </a:lnTo>
                  <a:lnTo>
                    <a:pt x="1747" y="517"/>
                  </a:lnTo>
                  <a:lnTo>
                    <a:pt x="1760" y="522"/>
                  </a:lnTo>
                  <a:lnTo>
                    <a:pt x="1772" y="527"/>
                  </a:lnTo>
                  <a:lnTo>
                    <a:pt x="1785" y="532"/>
                  </a:lnTo>
                  <a:lnTo>
                    <a:pt x="1798" y="536"/>
                  </a:lnTo>
                  <a:lnTo>
                    <a:pt x="1813" y="539"/>
                  </a:lnTo>
                  <a:lnTo>
                    <a:pt x="1827" y="542"/>
                  </a:lnTo>
                  <a:lnTo>
                    <a:pt x="1841" y="544"/>
                  </a:lnTo>
                  <a:lnTo>
                    <a:pt x="1857" y="545"/>
                  </a:lnTo>
                  <a:lnTo>
                    <a:pt x="1873" y="545"/>
                  </a:lnTo>
                  <a:close/>
                  <a:moveTo>
                    <a:pt x="1871" y="472"/>
                  </a:moveTo>
                  <a:lnTo>
                    <a:pt x="1860" y="471"/>
                  </a:lnTo>
                  <a:lnTo>
                    <a:pt x="1849" y="471"/>
                  </a:lnTo>
                  <a:lnTo>
                    <a:pt x="1840" y="469"/>
                  </a:lnTo>
                  <a:lnTo>
                    <a:pt x="1830" y="468"/>
                  </a:lnTo>
                  <a:lnTo>
                    <a:pt x="1821" y="465"/>
                  </a:lnTo>
                  <a:lnTo>
                    <a:pt x="1813" y="463"/>
                  </a:lnTo>
                  <a:lnTo>
                    <a:pt x="1804" y="459"/>
                  </a:lnTo>
                  <a:lnTo>
                    <a:pt x="1795" y="456"/>
                  </a:lnTo>
                  <a:lnTo>
                    <a:pt x="1788" y="452"/>
                  </a:lnTo>
                  <a:lnTo>
                    <a:pt x="1780" y="447"/>
                  </a:lnTo>
                  <a:lnTo>
                    <a:pt x="1773" y="442"/>
                  </a:lnTo>
                  <a:lnTo>
                    <a:pt x="1767" y="437"/>
                  </a:lnTo>
                  <a:lnTo>
                    <a:pt x="1754" y="424"/>
                  </a:lnTo>
                  <a:lnTo>
                    <a:pt x="1742" y="411"/>
                  </a:lnTo>
                  <a:lnTo>
                    <a:pt x="1732" y="397"/>
                  </a:lnTo>
                  <a:lnTo>
                    <a:pt x="1724" y="381"/>
                  </a:lnTo>
                  <a:lnTo>
                    <a:pt x="1717" y="365"/>
                  </a:lnTo>
                  <a:lnTo>
                    <a:pt x="1711" y="348"/>
                  </a:lnTo>
                  <a:lnTo>
                    <a:pt x="1706" y="329"/>
                  </a:lnTo>
                  <a:lnTo>
                    <a:pt x="1703" y="310"/>
                  </a:lnTo>
                  <a:lnTo>
                    <a:pt x="1701" y="291"/>
                  </a:lnTo>
                  <a:lnTo>
                    <a:pt x="1700" y="270"/>
                  </a:lnTo>
                  <a:lnTo>
                    <a:pt x="1701" y="251"/>
                  </a:lnTo>
                  <a:lnTo>
                    <a:pt x="1703" y="231"/>
                  </a:lnTo>
                  <a:lnTo>
                    <a:pt x="1706" y="212"/>
                  </a:lnTo>
                  <a:lnTo>
                    <a:pt x="1711" y="194"/>
                  </a:lnTo>
                  <a:lnTo>
                    <a:pt x="1717" y="176"/>
                  </a:lnTo>
                  <a:lnTo>
                    <a:pt x="1724" y="160"/>
                  </a:lnTo>
                  <a:lnTo>
                    <a:pt x="1733" y="145"/>
                  </a:lnTo>
                  <a:lnTo>
                    <a:pt x="1743" y="130"/>
                  </a:lnTo>
                  <a:lnTo>
                    <a:pt x="1755" y="118"/>
                  </a:lnTo>
                  <a:lnTo>
                    <a:pt x="1768" y="107"/>
                  </a:lnTo>
                  <a:lnTo>
                    <a:pt x="1775" y="101"/>
                  </a:lnTo>
                  <a:lnTo>
                    <a:pt x="1782" y="97"/>
                  </a:lnTo>
                  <a:lnTo>
                    <a:pt x="1789" y="92"/>
                  </a:lnTo>
                  <a:lnTo>
                    <a:pt x="1797" y="87"/>
                  </a:lnTo>
                  <a:lnTo>
                    <a:pt x="1806" y="84"/>
                  </a:lnTo>
                  <a:lnTo>
                    <a:pt x="1815" y="81"/>
                  </a:lnTo>
                  <a:lnTo>
                    <a:pt x="1823" y="78"/>
                  </a:lnTo>
                  <a:lnTo>
                    <a:pt x="1832" y="76"/>
                  </a:lnTo>
                  <a:lnTo>
                    <a:pt x="1842" y="74"/>
                  </a:lnTo>
                  <a:lnTo>
                    <a:pt x="1851" y="73"/>
                  </a:lnTo>
                  <a:lnTo>
                    <a:pt x="1863" y="72"/>
                  </a:lnTo>
                  <a:lnTo>
                    <a:pt x="1873" y="72"/>
                  </a:lnTo>
                  <a:lnTo>
                    <a:pt x="1883" y="72"/>
                  </a:lnTo>
                  <a:lnTo>
                    <a:pt x="1893" y="73"/>
                  </a:lnTo>
                  <a:lnTo>
                    <a:pt x="1903" y="74"/>
                  </a:lnTo>
                  <a:lnTo>
                    <a:pt x="1913" y="76"/>
                  </a:lnTo>
                  <a:lnTo>
                    <a:pt x="1922" y="78"/>
                  </a:lnTo>
                  <a:lnTo>
                    <a:pt x="1931" y="81"/>
                  </a:lnTo>
                  <a:lnTo>
                    <a:pt x="1939" y="84"/>
                  </a:lnTo>
                  <a:lnTo>
                    <a:pt x="1947" y="88"/>
                  </a:lnTo>
                  <a:lnTo>
                    <a:pt x="1955" y="93"/>
                  </a:lnTo>
                  <a:lnTo>
                    <a:pt x="1963" y="97"/>
                  </a:lnTo>
                  <a:lnTo>
                    <a:pt x="1970" y="102"/>
                  </a:lnTo>
                  <a:lnTo>
                    <a:pt x="1977" y="107"/>
                  </a:lnTo>
                  <a:lnTo>
                    <a:pt x="1989" y="119"/>
                  </a:lnTo>
                  <a:lnTo>
                    <a:pt x="2000" y="132"/>
                  </a:lnTo>
                  <a:lnTo>
                    <a:pt x="2011" y="147"/>
                  </a:lnTo>
                  <a:lnTo>
                    <a:pt x="2019" y="162"/>
                  </a:lnTo>
                  <a:lnTo>
                    <a:pt x="2026" y="178"/>
                  </a:lnTo>
                  <a:lnTo>
                    <a:pt x="2032" y="196"/>
                  </a:lnTo>
                  <a:lnTo>
                    <a:pt x="2037" y="214"/>
                  </a:lnTo>
                  <a:lnTo>
                    <a:pt x="2040" y="233"/>
                  </a:lnTo>
                  <a:lnTo>
                    <a:pt x="2042" y="253"/>
                  </a:lnTo>
                  <a:lnTo>
                    <a:pt x="2042" y="273"/>
                  </a:lnTo>
                  <a:lnTo>
                    <a:pt x="2042" y="293"/>
                  </a:lnTo>
                  <a:lnTo>
                    <a:pt x="2040" y="312"/>
                  </a:lnTo>
                  <a:lnTo>
                    <a:pt x="2037" y="330"/>
                  </a:lnTo>
                  <a:lnTo>
                    <a:pt x="2032" y="349"/>
                  </a:lnTo>
                  <a:lnTo>
                    <a:pt x="2026" y="366"/>
                  </a:lnTo>
                  <a:lnTo>
                    <a:pt x="2019" y="383"/>
                  </a:lnTo>
                  <a:lnTo>
                    <a:pt x="2009" y="398"/>
                  </a:lnTo>
                  <a:lnTo>
                    <a:pt x="1999" y="412"/>
                  </a:lnTo>
                  <a:lnTo>
                    <a:pt x="1988" y="425"/>
                  </a:lnTo>
                  <a:lnTo>
                    <a:pt x="1976" y="438"/>
                  </a:lnTo>
                  <a:lnTo>
                    <a:pt x="1969" y="443"/>
                  </a:lnTo>
                  <a:lnTo>
                    <a:pt x="1962" y="448"/>
                  </a:lnTo>
                  <a:lnTo>
                    <a:pt x="1953" y="452"/>
                  </a:lnTo>
                  <a:lnTo>
                    <a:pt x="1946" y="456"/>
                  </a:lnTo>
                  <a:lnTo>
                    <a:pt x="1938" y="460"/>
                  </a:lnTo>
                  <a:lnTo>
                    <a:pt x="1929" y="463"/>
                  </a:lnTo>
                  <a:lnTo>
                    <a:pt x="1920" y="465"/>
                  </a:lnTo>
                  <a:lnTo>
                    <a:pt x="1911" y="468"/>
                  </a:lnTo>
                  <a:lnTo>
                    <a:pt x="1901" y="469"/>
                  </a:lnTo>
                  <a:lnTo>
                    <a:pt x="1891" y="471"/>
                  </a:lnTo>
                  <a:lnTo>
                    <a:pt x="1881" y="471"/>
                  </a:lnTo>
                  <a:lnTo>
                    <a:pt x="1871" y="472"/>
                  </a:lnTo>
                  <a:close/>
                  <a:moveTo>
                    <a:pt x="2252" y="536"/>
                  </a:moveTo>
                  <a:lnTo>
                    <a:pt x="2342" y="536"/>
                  </a:lnTo>
                  <a:lnTo>
                    <a:pt x="2342" y="337"/>
                  </a:lnTo>
                  <a:lnTo>
                    <a:pt x="2396" y="337"/>
                  </a:lnTo>
                  <a:lnTo>
                    <a:pt x="2419" y="337"/>
                  </a:lnTo>
                  <a:lnTo>
                    <a:pt x="2441" y="335"/>
                  </a:lnTo>
                  <a:lnTo>
                    <a:pt x="2462" y="330"/>
                  </a:lnTo>
                  <a:lnTo>
                    <a:pt x="2481" y="326"/>
                  </a:lnTo>
                  <a:lnTo>
                    <a:pt x="2499" y="320"/>
                  </a:lnTo>
                  <a:lnTo>
                    <a:pt x="2516" y="312"/>
                  </a:lnTo>
                  <a:lnTo>
                    <a:pt x="2531" y="304"/>
                  </a:lnTo>
                  <a:lnTo>
                    <a:pt x="2546" y="294"/>
                  </a:lnTo>
                  <a:lnTo>
                    <a:pt x="2558" y="282"/>
                  </a:lnTo>
                  <a:lnTo>
                    <a:pt x="2569" y="270"/>
                  </a:lnTo>
                  <a:lnTo>
                    <a:pt x="2578" y="256"/>
                  </a:lnTo>
                  <a:lnTo>
                    <a:pt x="2586" y="241"/>
                  </a:lnTo>
                  <a:lnTo>
                    <a:pt x="2593" y="224"/>
                  </a:lnTo>
                  <a:lnTo>
                    <a:pt x="2597" y="207"/>
                  </a:lnTo>
                  <a:lnTo>
                    <a:pt x="2600" y="189"/>
                  </a:lnTo>
                  <a:lnTo>
                    <a:pt x="2601" y="168"/>
                  </a:lnTo>
                  <a:lnTo>
                    <a:pt x="2600" y="149"/>
                  </a:lnTo>
                  <a:lnTo>
                    <a:pt x="2597" y="130"/>
                  </a:lnTo>
                  <a:lnTo>
                    <a:pt x="2592" y="114"/>
                  </a:lnTo>
                  <a:lnTo>
                    <a:pt x="2585" y="98"/>
                  </a:lnTo>
                  <a:lnTo>
                    <a:pt x="2577" y="83"/>
                  </a:lnTo>
                  <a:lnTo>
                    <a:pt x="2568" y="70"/>
                  </a:lnTo>
                  <a:lnTo>
                    <a:pt x="2557" y="59"/>
                  </a:lnTo>
                  <a:lnTo>
                    <a:pt x="2545" y="49"/>
                  </a:lnTo>
                  <a:lnTo>
                    <a:pt x="2531" y="38"/>
                  </a:lnTo>
                  <a:lnTo>
                    <a:pt x="2516" y="31"/>
                  </a:lnTo>
                  <a:lnTo>
                    <a:pt x="2500" y="24"/>
                  </a:lnTo>
                  <a:lnTo>
                    <a:pt x="2484" y="18"/>
                  </a:lnTo>
                  <a:lnTo>
                    <a:pt x="2465" y="14"/>
                  </a:lnTo>
                  <a:lnTo>
                    <a:pt x="2446" y="11"/>
                  </a:lnTo>
                  <a:lnTo>
                    <a:pt x="2426" y="9"/>
                  </a:lnTo>
                  <a:lnTo>
                    <a:pt x="2406" y="9"/>
                  </a:lnTo>
                  <a:lnTo>
                    <a:pt x="2252" y="9"/>
                  </a:lnTo>
                  <a:lnTo>
                    <a:pt x="2252" y="536"/>
                  </a:lnTo>
                  <a:close/>
                  <a:moveTo>
                    <a:pt x="2342" y="266"/>
                  </a:moveTo>
                  <a:lnTo>
                    <a:pt x="2342" y="79"/>
                  </a:lnTo>
                  <a:lnTo>
                    <a:pt x="2399" y="79"/>
                  </a:lnTo>
                  <a:lnTo>
                    <a:pt x="2413" y="79"/>
                  </a:lnTo>
                  <a:lnTo>
                    <a:pt x="2426" y="80"/>
                  </a:lnTo>
                  <a:lnTo>
                    <a:pt x="2439" y="82"/>
                  </a:lnTo>
                  <a:lnTo>
                    <a:pt x="2450" y="85"/>
                  </a:lnTo>
                  <a:lnTo>
                    <a:pt x="2460" y="88"/>
                  </a:lnTo>
                  <a:lnTo>
                    <a:pt x="2468" y="93"/>
                  </a:lnTo>
                  <a:lnTo>
                    <a:pt x="2476" y="98"/>
                  </a:lnTo>
                  <a:lnTo>
                    <a:pt x="2484" y="104"/>
                  </a:lnTo>
                  <a:lnTo>
                    <a:pt x="2490" y="110"/>
                  </a:lnTo>
                  <a:lnTo>
                    <a:pt x="2496" y="117"/>
                  </a:lnTo>
                  <a:lnTo>
                    <a:pt x="2500" y="124"/>
                  </a:lnTo>
                  <a:lnTo>
                    <a:pt x="2503" y="132"/>
                  </a:lnTo>
                  <a:lnTo>
                    <a:pt x="2506" y="142"/>
                  </a:lnTo>
                  <a:lnTo>
                    <a:pt x="2508" y="151"/>
                  </a:lnTo>
                  <a:lnTo>
                    <a:pt x="2509" y="160"/>
                  </a:lnTo>
                  <a:lnTo>
                    <a:pt x="2510" y="171"/>
                  </a:lnTo>
                  <a:lnTo>
                    <a:pt x="2509" y="182"/>
                  </a:lnTo>
                  <a:lnTo>
                    <a:pt x="2508" y="193"/>
                  </a:lnTo>
                  <a:lnTo>
                    <a:pt x="2506" y="203"/>
                  </a:lnTo>
                  <a:lnTo>
                    <a:pt x="2503" y="212"/>
                  </a:lnTo>
                  <a:lnTo>
                    <a:pt x="2500" y="221"/>
                  </a:lnTo>
                  <a:lnTo>
                    <a:pt x="2495" y="228"/>
                  </a:lnTo>
                  <a:lnTo>
                    <a:pt x="2490" y="235"/>
                  </a:lnTo>
                  <a:lnTo>
                    <a:pt x="2483" y="243"/>
                  </a:lnTo>
                  <a:lnTo>
                    <a:pt x="2475" y="248"/>
                  </a:lnTo>
                  <a:lnTo>
                    <a:pt x="2467" y="253"/>
                  </a:lnTo>
                  <a:lnTo>
                    <a:pt x="2458" y="257"/>
                  </a:lnTo>
                  <a:lnTo>
                    <a:pt x="2448" y="260"/>
                  </a:lnTo>
                  <a:lnTo>
                    <a:pt x="2437" y="263"/>
                  </a:lnTo>
                  <a:lnTo>
                    <a:pt x="2423" y="265"/>
                  </a:lnTo>
                  <a:lnTo>
                    <a:pt x="2410" y="266"/>
                  </a:lnTo>
                  <a:lnTo>
                    <a:pt x="2396" y="266"/>
                  </a:lnTo>
                  <a:lnTo>
                    <a:pt x="2342" y="266"/>
                  </a:lnTo>
                  <a:close/>
                  <a:moveTo>
                    <a:pt x="2867" y="536"/>
                  </a:moveTo>
                  <a:lnTo>
                    <a:pt x="2956" y="536"/>
                  </a:lnTo>
                  <a:lnTo>
                    <a:pt x="2956" y="337"/>
                  </a:lnTo>
                  <a:lnTo>
                    <a:pt x="3011" y="337"/>
                  </a:lnTo>
                  <a:lnTo>
                    <a:pt x="3033" y="337"/>
                  </a:lnTo>
                  <a:lnTo>
                    <a:pt x="3055" y="335"/>
                  </a:lnTo>
                  <a:lnTo>
                    <a:pt x="3076" y="330"/>
                  </a:lnTo>
                  <a:lnTo>
                    <a:pt x="3095" y="326"/>
                  </a:lnTo>
                  <a:lnTo>
                    <a:pt x="3114" y="320"/>
                  </a:lnTo>
                  <a:lnTo>
                    <a:pt x="3131" y="312"/>
                  </a:lnTo>
                  <a:lnTo>
                    <a:pt x="3146" y="304"/>
                  </a:lnTo>
                  <a:lnTo>
                    <a:pt x="3159" y="294"/>
                  </a:lnTo>
                  <a:lnTo>
                    <a:pt x="3173" y="282"/>
                  </a:lnTo>
                  <a:lnTo>
                    <a:pt x="3183" y="270"/>
                  </a:lnTo>
                  <a:lnTo>
                    <a:pt x="3193" y="256"/>
                  </a:lnTo>
                  <a:lnTo>
                    <a:pt x="3200" y="241"/>
                  </a:lnTo>
                  <a:lnTo>
                    <a:pt x="3206" y="224"/>
                  </a:lnTo>
                  <a:lnTo>
                    <a:pt x="3211" y="207"/>
                  </a:lnTo>
                  <a:lnTo>
                    <a:pt x="3213" y="189"/>
                  </a:lnTo>
                  <a:lnTo>
                    <a:pt x="3214" y="168"/>
                  </a:lnTo>
                  <a:lnTo>
                    <a:pt x="3213" y="149"/>
                  </a:lnTo>
                  <a:lnTo>
                    <a:pt x="3211" y="130"/>
                  </a:lnTo>
                  <a:lnTo>
                    <a:pt x="3206" y="114"/>
                  </a:lnTo>
                  <a:lnTo>
                    <a:pt x="3200" y="98"/>
                  </a:lnTo>
                  <a:lnTo>
                    <a:pt x="3192" y="83"/>
                  </a:lnTo>
                  <a:lnTo>
                    <a:pt x="3183" y="70"/>
                  </a:lnTo>
                  <a:lnTo>
                    <a:pt x="3172" y="59"/>
                  </a:lnTo>
                  <a:lnTo>
                    <a:pt x="3159" y="49"/>
                  </a:lnTo>
                  <a:lnTo>
                    <a:pt x="3145" y="38"/>
                  </a:lnTo>
                  <a:lnTo>
                    <a:pt x="3131" y="31"/>
                  </a:lnTo>
                  <a:lnTo>
                    <a:pt x="3115" y="24"/>
                  </a:lnTo>
                  <a:lnTo>
                    <a:pt x="3097" y="18"/>
                  </a:lnTo>
                  <a:lnTo>
                    <a:pt x="3080" y="14"/>
                  </a:lnTo>
                  <a:lnTo>
                    <a:pt x="3061" y="11"/>
                  </a:lnTo>
                  <a:lnTo>
                    <a:pt x="3041" y="9"/>
                  </a:lnTo>
                  <a:lnTo>
                    <a:pt x="3021" y="9"/>
                  </a:lnTo>
                  <a:lnTo>
                    <a:pt x="2867" y="9"/>
                  </a:lnTo>
                  <a:lnTo>
                    <a:pt x="2867" y="536"/>
                  </a:lnTo>
                  <a:close/>
                  <a:moveTo>
                    <a:pt x="2956" y="266"/>
                  </a:moveTo>
                  <a:lnTo>
                    <a:pt x="2956" y="79"/>
                  </a:lnTo>
                  <a:lnTo>
                    <a:pt x="3014" y="79"/>
                  </a:lnTo>
                  <a:lnTo>
                    <a:pt x="3028" y="79"/>
                  </a:lnTo>
                  <a:lnTo>
                    <a:pt x="3041" y="80"/>
                  </a:lnTo>
                  <a:lnTo>
                    <a:pt x="3053" y="82"/>
                  </a:lnTo>
                  <a:lnTo>
                    <a:pt x="3064" y="85"/>
                  </a:lnTo>
                  <a:lnTo>
                    <a:pt x="3074" y="88"/>
                  </a:lnTo>
                  <a:lnTo>
                    <a:pt x="3083" y="93"/>
                  </a:lnTo>
                  <a:lnTo>
                    <a:pt x="3091" y="98"/>
                  </a:lnTo>
                  <a:lnTo>
                    <a:pt x="3098" y="104"/>
                  </a:lnTo>
                  <a:lnTo>
                    <a:pt x="3104" y="110"/>
                  </a:lnTo>
                  <a:lnTo>
                    <a:pt x="3109" y="117"/>
                  </a:lnTo>
                  <a:lnTo>
                    <a:pt x="3115" y="124"/>
                  </a:lnTo>
                  <a:lnTo>
                    <a:pt x="3118" y="132"/>
                  </a:lnTo>
                  <a:lnTo>
                    <a:pt x="3121" y="142"/>
                  </a:lnTo>
                  <a:lnTo>
                    <a:pt x="3123" y="151"/>
                  </a:lnTo>
                  <a:lnTo>
                    <a:pt x="3124" y="160"/>
                  </a:lnTo>
                  <a:lnTo>
                    <a:pt x="3124" y="171"/>
                  </a:lnTo>
                  <a:lnTo>
                    <a:pt x="3124" y="182"/>
                  </a:lnTo>
                  <a:lnTo>
                    <a:pt x="3123" y="193"/>
                  </a:lnTo>
                  <a:lnTo>
                    <a:pt x="3121" y="203"/>
                  </a:lnTo>
                  <a:lnTo>
                    <a:pt x="3118" y="212"/>
                  </a:lnTo>
                  <a:lnTo>
                    <a:pt x="3114" y="221"/>
                  </a:lnTo>
                  <a:lnTo>
                    <a:pt x="3109" y="228"/>
                  </a:lnTo>
                  <a:lnTo>
                    <a:pt x="3103" y="235"/>
                  </a:lnTo>
                  <a:lnTo>
                    <a:pt x="3097" y="243"/>
                  </a:lnTo>
                  <a:lnTo>
                    <a:pt x="3090" y="248"/>
                  </a:lnTo>
                  <a:lnTo>
                    <a:pt x="3082" y="253"/>
                  </a:lnTo>
                  <a:lnTo>
                    <a:pt x="3073" y="257"/>
                  </a:lnTo>
                  <a:lnTo>
                    <a:pt x="3062" y="260"/>
                  </a:lnTo>
                  <a:lnTo>
                    <a:pt x="3050" y="263"/>
                  </a:lnTo>
                  <a:lnTo>
                    <a:pt x="3038" y="265"/>
                  </a:lnTo>
                  <a:lnTo>
                    <a:pt x="3025" y="266"/>
                  </a:lnTo>
                  <a:lnTo>
                    <a:pt x="3011" y="266"/>
                  </a:lnTo>
                  <a:lnTo>
                    <a:pt x="2956" y="266"/>
                  </a:lnTo>
                  <a:close/>
                  <a:moveTo>
                    <a:pt x="3424" y="350"/>
                  </a:moveTo>
                  <a:lnTo>
                    <a:pt x="3480" y="199"/>
                  </a:lnTo>
                  <a:lnTo>
                    <a:pt x="3490" y="170"/>
                  </a:lnTo>
                  <a:lnTo>
                    <a:pt x="3498" y="146"/>
                  </a:lnTo>
                  <a:lnTo>
                    <a:pt x="3504" y="125"/>
                  </a:lnTo>
                  <a:lnTo>
                    <a:pt x="3509" y="108"/>
                  </a:lnTo>
                  <a:lnTo>
                    <a:pt x="3510" y="108"/>
                  </a:lnTo>
                  <a:lnTo>
                    <a:pt x="3515" y="124"/>
                  </a:lnTo>
                  <a:lnTo>
                    <a:pt x="3522" y="144"/>
                  </a:lnTo>
                  <a:lnTo>
                    <a:pt x="3530" y="169"/>
                  </a:lnTo>
                  <a:lnTo>
                    <a:pt x="3541" y="199"/>
                  </a:lnTo>
                  <a:lnTo>
                    <a:pt x="3595" y="350"/>
                  </a:lnTo>
                  <a:lnTo>
                    <a:pt x="3424" y="350"/>
                  </a:lnTo>
                  <a:close/>
                  <a:moveTo>
                    <a:pt x="3268" y="536"/>
                  </a:moveTo>
                  <a:lnTo>
                    <a:pt x="3358" y="536"/>
                  </a:lnTo>
                  <a:lnTo>
                    <a:pt x="3398" y="422"/>
                  </a:lnTo>
                  <a:lnTo>
                    <a:pt x="3622" y="422"/>
                  </a:lnTo>
                  <a:lnTo>
                    <a:pt x="3663" y="536"/>
                  </a:lnTo>
                  <a:lnTo>
                    <a:pt x="3760" y="536"/>
                  </a:lnTo>
                  <a:lnTo>
                    <a:pt x="3555" y="9"/>
                  </a:lnTo>
                  <a:lnTo>
                    <a:pt x="3469" y="9"/>
                  </a:lnTo>
                  <a:lnTo>
                    <a:pt x="3268" y="536"/>
                  </a:lnTo>
                  <a:close/>
                  <a:moveTo>
                    <a:pt x="3813" y="650"/>
                  </a:moveTo>
                  <a:lnTo>
                    <a:pt x="3871" y="650"/>
                  </a:lnTo>
                  <a:lnTo>
                    <a:pt x="3880" y="536"/>
                  </a:lnTo>
                  <a:lnTo>
                    <a:pt x="4226" y="536"/>
                  </a:lnTo>
                  <a:lnTo>
                    <a:pt x="4233" y="650"/>
                  </a:lnTo>
                  <a:lnTo>
                    <a:pt x="4291" y="650"/>
                  </a:lnTo>
                  <a:lnTo>
                    <a:pt x="4307" y="461"/>
                  </a:lnTo>
                  <a:lnTo>
                    <a:pt x="4253" y="461"/>
                  </a:lnTo>
                  <a:lnTo>
                    <a:pt x="4253" y="9"/>
                  </a:lnTo>
                  <a:lnTo>
                    <a:pt x="3935" y="9"/>
                  </a:lnTo>
                  <a:lnTo>
                    <a:pt x="3904" y="276"/>
                  </a:lnTo>
                  <a:lnTo>
                    <a:pt x="3898" y="312"/>
                  </a:lnTo>
                  <a:lnTo>
                    <a:pt x="3893" y="344"/>
                  </a:lnTo>
                  <a:lnTo>
                    <a:pt x="3888" y="371"/>
                  </a:lnTo>
                  <a:lnTo>
                    <a:pt x="3881" y="395"/>
                  </a:lnTo>
                  <a:lnTo>
                    <a:pt x="3878" y="406"/>
                  </a:lnTo>
                  <a:lnTo>
                    <a:pt x="3874" y="415"/>
                  </a:lnTo>
                  <a:lnTo>
                    <a:pt x="3869" y="424"/>
                  </a:lnTo>
                  <a:lnTo>
                    <a:pt x="3865" y="433"/>
                  </a:lnTo>
                  <a:lnTo>
                    <a:pt x="3860" y="441"/>
                  </a:lnTo>
                  <a:lnTo>
                    <a:pt x="3854" y="448"/>
                  </a:lnTo>
                  <a:lnTo>
                    <a:pt x="3849" y="455"/>
                  </a:lnTo>
                  <a:lnTo>
                    <a:pt x="3841" y="461"/>
                  </a:lnTo>
                  <a:lnTo>
                    <a:pt x="3800" y="461"/>
                  </a:lnTo>
                  <a:lnTo>
                    <a:pt x="3813" y="650"/>
                  </a:lnTo>
                  <a:close/>
                  <a:moveTo>
                    <a:pt x="3934" y="461"/>
                  </a:moveTo>
                  <a:lnTo>
                    <a:pt x="3943" y="450"/>
                  </a:lnTo>
                  <a:lnTo>
                    <a:pt x="3953" y="436"/>
                  </a:lnTo>
                  <a:lnTo>
                    <a:pt x="3961" y="419"/>
                  </a:lnTo>
                  <a:lnTo>
                    <a:pt x="3968" y="400"/>
                  </a:lnTo>
                  <a:lnTo>
                    <a:pt x="3974" y="377"/>
                  </a:lnTo>
                  <a:lnTo>
                    <a:pt x="3980" y="352"/>
                  </a:lnTo>
                  <a:lnTo>
                    <a:pt x="3985" y="323"/>
                  </a:lnTo>
                  <a:lnTo>
                    <a:pt x="3989" y="291"/>
                  </a:lnTo>
                  <a:lnTo>
                    <a:pt x="4013" y="83"/>
                  </a:lnTo>
                  <a:lnTo>
                    <a:pt x="4164" y="83"/>
                  </a:lnTo>
                  <a:lnTo>
                    <a:pt x="4164" y="461"/>
                  </a:lnTo>
                  <a:lnTo>
                    <a:pt x="3934" y="461"/>
                  </a:lnTo>
                  <a:close/>
                  <a:moveTo>
                    <a:pt x="4421" y="536"/>
                  </a:moveTo>
                  <a:lnTo>
                    <a:pt x="4503" y="536"/>
                  </a:lnTo>
                  <a:lnTo>
                    <a:pt x="4731" y="202"/>
                  </a:lnTo>
                  <a:lnTo>
                    <a:pt x="4747" y="178"/>
                  </a:lnTo>
                  <a:lnTo>
                    <a:pt x="4760" y="157"/>
                  </a:lnTo>
                  <a:lnTo>
                    <a:pt x="4770" y="140"/>
                  </a:lnTo>
                  <a:lnTo>
                    <a:pt x="4777" y="127"/>
                  </a:lnTo>
                  <a:lnTo>
                    <a:pt x="4778" y="127"/>
                  </a:lnTo>
                  <a:lnTo>
                    <a:pt x="4777" y="136"/>
                  </a:lnTo>
                  <a:lnTo>
                    <a:pt x="4776" y="152"/>
                  </a:lnTo>
                  <a:lnTo>
                    <a:pt x="4776" y="170"/>
                  </a:lnTo>
                  <a:lnTo>
                    <a:pt x="4775" y="193"/>
                  </a:lnTo>
                  <a:lnTo>
                    <a:pt x="4775" y="536"/>
                  </a:lnTo>
                  <a:lnTo>
                    <a:pt x="4858" y="536"/>
                  </a:lnTo>
                  <a:lnTo>
                    <a:pt x="4858" y="9"/>
                  </a:lnTo>
                  <a:lnTo>
                    <a:pt x="4769" y="9"/>
                  </a:lnTo>
                  <a:lnTo>
                    <a:pt x="4555" y="323"/>
                  </a:lnTo>
                  <a:lnTo>
                    <a:pt x="4536" y="352"/>
                  </a:lnTo>
                  <a:lnTo>
                    <a:pt x="4520" y="376"/>
                  </a:lnTo>
                  <a:lnTo>
                    <a:pt x="4509" y="394"/>
                  </a:lnTo>
                  <a:lnTo>
                    <a:pt x="4502" y="406"/>
                  </a:lnTo>
                  <a:lnTo>
                    <a:pt x="4501" y="406"/>
                  </a:lnTo>
                  <a:lnTo>
                    <a:pt x="4501" y="397"/>
                  </a:lnTo>
                  <a:lnTo>
                    <a:pt x="4502" y="379"/>
                  </a:lnTo>
                  <a:lnTo>
                    <a:pt x="4503" y="357"/>
                  </a:lnTo>
                  <a:lnTo>
                    <a:pt x="4504" y="329"/>
                  </a:lnTo>
                  <a:lnTo>
                    <a:pt x="4504" y="9"/>
                  </a:lnTo>
                  <a:lnTo>
                    <a:pt x="4421" y="9"/>
                  </a:lnTo>
                  <a:lnTo>
                    <a:pt x="4421" y="536"/>
                  </a:lnTo>
                  <a:close/>
                  <a:moveTo>
                    <a:pt x="5163" y="536"/>
                  </a:moveTo>
                  <a:lnTo>
                    <a:pt x="5319" y="536"/>
                  </a:lnTo>
                  <a:lnTo>
                    <a:pt x="5342" y="535"/>
                  </a:lnTo>
                  <a:lnTo>
                    <a:pt x="5363" y="533"/>
                  </a:lnTo>
                  <a:lnTo>
                    <a:pt x="5385" y="530"/>
                  </a:lnTo>
                  <a:lnTo>
                    <a:pt x="5404" y="524"/>
                  </a:lnTo>
                  <a:lnTo>
                    <a:pt x="5423" y="519"/>
                  </a:lnTo>
                  <a:lnTo>
                    <a:pt x="5439" y="511"/>
                  </a:lnTo>
                  <a:lnTo>
                    <a:pt x="5454" y="503"/>
                  </a:lnTo>
                  <a:lnTo>
                    <a:pt x="5468" y="494"/>
                  </a:lnTo>
                  <a:lnTo>
                    <a:pt x="5481" y="483"/>
                  </a:lnTo>
                  <a:lnTo>
                    <a:pt x="5492" y="470"/>
                  </a:lnTo>
                  <a:lnTo>
                    <a:pt x="5501" y="456"/>
                  </a:lnTo>
                  <a:lnTo>
                    <a:pt x="5509" y="442"/>
                  </a:lnTo>
                  <a:lnTo>
                    <a:pt x="5515" y="425"/>
                  </a:lnTo>
                  <a:lnTo>
                    <a:pt x="5519" y="408"/>
                  </a:lnTo>
                  <a:lnTo>
                    <a:pt x="5522" y="390"/>
                  </a:lnTo>
                  <a:lnTo>
                    <a:pt x="5523" y="370"/>
                  </a:lnTo>
                  <a:lnTo>
                    <a:pt x="5522" y="351"/>
                  </a:lnTo>
                  <a:lnTo>
                    <a:pt x="5519" y="334"/>
                  </a:lnTo>
                  <a:lnTo>
                    <a:pt x="5514" y="316"/>
                  </a:lnTo>
                  <a:lnTo>
                    <a:pt x="5508" y="301"/>
                  </a:lnTo>
                  <a:lnTo>
                    <a:pt x="5500" y="288"/>
                  </a:lnTo>
                  <a:lnTo>
                    <a:pt x="5491" y="274"/>
                  </a:lnTo>
                  <a:lnTo>
                    <a:pt x="5480" y="263"/>
                  </a:lnTo>
                  <a:lnTo>
                    <a:pt x="5467" y="253"/>
                  </a:lnTo>
                  <a:lnTo>
                    <a:pt x="5454" y="244"/>
                  </a:lnTo>
                  <a:lnTo>
                    <a:pt x="5439" y="235"/>
                  </a:lnTo>
                  <a:lnTo>
                    <a:pt x="5423" y="229"/>
                  </a:lnTo>
                  <a:lnTo>
                    <a:pt x="5406" y="224"/>
                  </a:lnTo>
                  <a:lnTo>
                    <a:pt x="5388" y="219"/>
                  </a:lnTo>
                  <a:lnTo>
                    <a:pt x="5369" y="217"/>
                  </a:lnTo>
                  <a:lnTo>
                    <a:pt x="5349" y="215"/>
                  </a:lnTo>
                  <a:lnTo>
                    <a:pt x="5329" y="214"/>
                  </a:lnTo>
                  <a:lnTo>
                    <a:pt x="5252" y="214"/>
                  </a:lnTo>
                  <a:lnTo>
                    <a:pt x="5252" y="83"/>
                  </a:lnTo>
                  <a:lnTo>
                    <a:pt x="5475" y="83"/>
                  </a:lnTo>
                  <a:lnTo>
                    <a:pt x="5475" y="9"/>
                  </a:lnTo>
                  <a:lnTo>
                    <a:pt x="5163" y="9"/>
                  </a:lnTo>
                  <a:lnTo>
                    <a:pt x="5163" y="536"/>
                  </a:lnTo>
                  <a:close/>
                  <a:moveTo>
                    <a:pt x="5252" y="465"/>
                  </a:moveTo>
                  <a:lnTo>
                    <a:pt x="5252" y="285"/>
                  </a:lnTo>
                  <a:lnTo>
                    <a:pt x="5322" y="285"/>
                  </a:lnTo>
                  <a:lnTo>
                    <a:pt x="5336" y="286"/>
                  </a:lnTo>
                  <a:lnTo>
                    <a:pt x="5349" y="287"/>
                  </a:lnTo>
                  <a:lnTo>
                    <a:pt x="5361" y="289"/>
                  </a:lnTo>
                  <a:lnTo>
                    <a:pt x="5373" y="291"/>
                  </a:lnTo>
                  <a:lnTo>
                    <a:pt x="5383" y="294"/>
                  </a:lnTo>
                  <a:lnTo>
                    <a:pt x="5392" y="298"/>
                  </a:lnTo>
                  <a:lnTo>
                    <a:pt x="5400" y="303"/>
                  </a:lnTo>
                  <a:lnTo>
                    <a:pt x="5407" y="308"/>
                  </a:lnTo>
                  <a:lnTo>
                    <a:pt x="5413" y="314"/>
                  </a:lnTo>
                  <a:lnTo>
                    <a:pt x="5418" y="321"/>
                  </a:lnTo>
                  <a:lnTo>
                    <a:pt x="5424" y="328"/>
                  </a:lnTo>
                  <a:lnTo>
                    <a:pt x="5427" y="336"/>
                  </a:lnTo>
                  <a:lnTo>
                    <a:pt x="5430" y="345"/>
                  </a:lnTo>
                  <a:lnTo>
                    <a:pt x="5432" y="353"/>
                  </a:lnTo>
                  <a:lnTo>
                    <a:pt x="5433" y="362"/>
                  </a:lnTo>
                  <a:lnTo>
                    <a:pt x="5433" y="372"/>
                  </a:lnTo>
                  <a:lnTo>
                    <a:pt x="5433" y="384"/>
                  </a:lnTo>
                  <a:lnTo>
                    <a:pt x="5432" y="394"/>
                  </a:lnTo>
                  <a:lnTo>
                    <a:pt x="5430" y="403"/>
                  </a:lnTo>
                  <a:lnTo>
                    <a:pt x="5427" y="412"/>
                  </a:lnTo>
                  <a:lnTo>
                    <a:pt x="5423" y="420"/>
                  </a:lnTo>
                  <a:lnTo>
                    <a:pt x="5418" y="428"/>
                  </a:lnTo>
                  <a:lnTo>
                    <a:pt x="5412" y="435"/>
                  </a:lnTo>
                  <a:lnTo>
                    <a:pt x="5406" y="442"/>
                  </a:lnTo>
                  <a:lnTo>
                    <a:pt x="5399" y="447"/>
                  </a:lnTo>
                  <a:lnTo>
                    <a:pt x="5390" y="452"/>
                  </a:lnTo>
                  <a:lnTo>
                    <a:pt x="5381" y="456"/>
                  </a:lnTo>
                  <a:lnTo>
                    <a:pt x="5371" y="459"/>
                  </a:lnTo>
                  <a:lnTo>
                    <a:pt x="5359" y="461"/>
                  </a:lnTo>
                  <a:lnTo>
                    <a:pt x="5347" y="463"/>
                  </a:lnTo>
                  <a:lnTo>
                    <a:pt x="5333" y="464"/>
                  </a:lnTo>
                  <a:lnTo>
                    <a:pt x="5319" y="465"/>
                  </a:lnTo>
                  <a:lnTo>
                    <a:pt x="5252" y="465"/>
                  </a:lnTo>
                  <a:close/>
                  <a:moveTo>
                    <a:pt x="5664" y="538"/>
                  </a:moveTo>
                  <a:lnTo>
                    <a:pt x="5678" y="538"/>
                  </a:lnTo>
                  <a:lnTo>
                    <a:pt x="5692" y="536"/>
                  </a:lnTo>
                  <a:lnTo>
                    <a:pt x="5705" y="534"/>
                  </a:lnTo>
                  <a:lnTo>
                    <a:pt x="5717" y="531"/>
                  </a:lnTo>
                  <a:lnTo>
                    <a:pt x="5728" y="526"/>
                  </a:lnTo>
                  <a:lnTo>
                    <a:pt x="5740" y="522"/>
                  </a:lnTo>
                  <a:lnTo>
                    <a:pt x="5750" y="516"/>
                  </a:lnTo>
                  <a:lnTo>
                    <a:pt x="5759" y="509"/>
                  </a:lnTo>
                  <a:lnTo>
                    <a:pt x="5769" y="501"/>
                  </a:lnTo>
                  <a:lnTo>
                    <a:pt x="5777" y="493"/>
                  </a:lnTo>
                  <a:lnTo>
                    <a:pt x="5786" y="483"/>
                  </a:lnTo>
                  <a:lnTo>
                    <a:pt x="5795" y="471"/>
                  </a:lnTo>
                  <a:lnTo>
                    <a:pt x="5803" y="459"/>
                  </a:lnTo>
                  <a:lnTo>
                    <a:pt x="5810" y="446"/>
                  </a:lnTo>
                  <a:lnTo>
                    <a:pt x="5818" y="430"/>
                  </a:lnTo>
                  <a:lnTo>
                    <a:pt x="5825" y="415"/>
                  </a:lnTo>
                  <a:lnTo>
                    <a:pt x="6006" y="9"/>
                  </a:lnTo>
                  <a:lnTo>
                    <a:pt x="5919" y="9"/>
                  </a:lnTo>
                  <a:lnTo>
                    <a:pt x="5803" y="274"/>
                  </a:lnTo>
                  <a:lnTo>
                    <a:pt x="5687" y="9"/>
                  </a:lnTo>
                  <a:lnTo>
                    <a:pt x="5601" y="9"/>
                  </a:lnTo>
                  <a:lnTo>
                    <a:pt x="5760" y="366"/>
                  </a:lnTo>
                  <a:lnTo>
                    <a:pt x="5749" y="392"/>
                  </a:lnTo>
                  <a:lnTo>
                    <a:pt x="5741" y="409"/>
                  </a:lnTo>
                  <a:lnTo>
                    <a:pt x="5731" y="424"/>
                  </a:lnTo>
                  <a:lnTo>
                    <a:pt x="5722" y="438"/>
                  </a:lnTo>
                  <a:lnTo>
                    <a:pt x="5712" y="448"/>
                  </a:lnTo>
                  <a:lnTo>
                    <a:pt x="5707" y="453"/>
                  </a:lnTo>
                  <a:lnTo>
                    <a:pt x="5701" y="456"/>
                  </a:lnTo>
                  <a:lnTo>
                    <a:pt x="5696" y="460"/>
                  </a:lnTo>
                  <a:lnTo>
                    <a:pt x="5689" y="462"/>
                  </a:lnTo>
                  <a:lnTo>
                    <a:pt x="5683" y="464"/>
                  </a:lnTo>
                  <a:lnTo>
                    <a:pt x="5675" y="466"/>
                  </a:lnTo>
                  <a:lnTo>
                    <a:pt x="5668" y="467"/>
                  </a:lnTo>
                  <a:lnTo>
                    <a:pt x="5661" y="467"/>
                  </a:lnTo>
                  <a:lnTo>
                    <a:pt x="5645" y="466"/>
                  </a:lnTo>
                  <a:lnTo>
                    <a:pt x="5634" y="464"/>
                  </a:lnTo>
                  <a:lnTo>
                    <a:pt x="5621" y="532"/>
                  </a:lnTo>
                  <a:lnTo>
                    <a:pt x="5628" y="534"/>
                  </a:lnTo>
                  <a:lnTo>
                    <a:pt x="5639" y="536"/>
                  </a:lnTo>
                  <a:lnTo>
                    <a:pt x="5651" y="537"/>
                  </a:lnTo>
                  <a:lnTo>
                    <a:pt x="5664" y="538"/>
                  </a:lnTo>
                  <a:close/>
                  <a:moveTo>
                    <a:pt x="6059" y="650"/>
                  </a:moveTo>
                  <a:lnTo>
                    <a:pt x="6118" y="650"/>
                  </a:lnTo>
                  <a:lnTo>
                    <a:pt x="6127" y="536"/>
                  </a:lnTo>
                  <a:lnTo>
                    <a:pt x="6473" y="536"/>
                  </a:lnTo>
                  <a:lnTo>
                    <a:pt x="6480" y="650"/>
                  </a:lnTo>
                  <a:lnTo>
                    <a:pt x="6538" y="650"/>
                  </a:lnTo>
                  <a:lnTo>
                    <a:pt x="6554" y="461"/>
                  </a:lnTo>
                  <a:lnTo>
                    <a:pt x="6500" y="461"/>
                  </a:lnTo>
                  <a:lnTo>
                    <a:pt x="6500" y="9"/>
                  </a:lnTo>
                  <a:lnTo>
                    <a:pt x="6182" y="9"/>
                  </a:lnTo>
                  <a:lnTo>
                    <a:pt x="6150" y="276"/>
                  </a:lnTo>
                  <a:lnTo>
                    <a:pt x="6145" y="312"/>
                  </a:lnTo>
                  <a:lnTo>
                    <a:pt x="6140" y="344"/>
                  </a:lnTo>
                  <a:lnTo>
                    <a:pt x="6135" y="371"/>
                  </a:lnTo>
                  <a:lnTo>
                    <a:pt x="6128" y="395"/>
                  </a:lnTo>
                  <a:lnTo>
                    <a:pt x="6124" y="406"/>
                  </a:lnTo>
                  <a:lnTo>
                    <a:pt x="6121" y="415"/>
                  </a:lnTo>
                  <a:lnTo>
                    <a:pt x="6116" y="424"/>
                  </a:lnTo>
                  <a:lnTo>
                    <a:pt x="6112" y="433"/>
                  </a:lnTo>
                  <a:lnTo>
                    <a:pt x="6107" y="441"/>
                  </a:lnTo>
                  <a:lnTo>
                    <a:pt x="6100" y="448"/>
                  </a:lnTo>
                  <a:lnTo>
                    <a:pt x="6094" y="455"/>
                  </a:lnTo>
                  <a:lnTo>
                    <a:pt x="6088" y="461"/>
                  </a:lnTo>
                  <a:lnTo>
                    <a:pt x="6046" y="461"/>
                  </a:lnTo>
                  <a:lnTo>
                    <a:pt x="6059" y="650"/>
                  </a:lnTo>
                  <a:close/>
                  <a:moveTo>
                    <a:pt x="6181" y="461"/>
                  </a:moveTo>
                  <a:lnTo>
                    <a:pt x="6190" y="450"/>
                  </a:lnTo>
                  <a:lnTo>
                    <a:pt x="6199" y="436"/>
                  </a:lnTo>
                  <a:lnTo>
                    <a:pt x="6208" y="419"/>
                  </a:lnTo>
                  <a:lnTo>
                    <a:pt x="6215" y="400"/>
                  </a:lnTo>
                  <a:lnTo>
                    <a:pt x="6221" y="377"/>
                  </a:lnTo>
                  <a:lnTo>
                    <a:pt x="6227" y="352"/>
                  </a:lnTo>
                  <a:lnTo>
                    <a:pt x="6232" y="323"/>
                  </a:lnTo>
                  <a:lnTo>
                    <a:pt x="6236" y="291"/>
                  </a:lnTo>
                  <a:lnTo>
                    <a:pt x="6260" y="83"/>
                  </a:lnTo>
                  <a:lnTo>
                    <a:pt x="6410" y="83"/>
                  </a:lnTo>
                  <a:lnTo>
                    <a:pt x="6410" y="461"/>
                  </a:lnTo>
                  <a:lnTo>
                    <a:pt x="6181" y="461"/>
                  </a:lnTo>
                  <a:close/>
                  <a:moveTo>
                    <a:pt x="6693" y="538"/>
                  </a:moveTo>
                  <a:lnTo>
                    <a:pt x="6707" y="538"/>
                  </a:lnTo>
                  <a:lnTo>
                    <a:pt x="6720" y="536"/>
                  </a:lnTo>
                  <a:lnTo>
                    <a:pt x="6734" y="534"/>
                  </a:lnTo>
                  <a:lnTo>
                    <a:pt x="6746" y="531"/>
                  </a:lnTo>
                  <a:lnTo>
                    <a:pt x="6757" y="526"/>
                  </a:lnTo>
                  <a:lnTo>
                    <a:pt x="6768" y="522"/>
                  </a:lnTo>
                  <a:lnTo>
                    <a:pt x="6778" y="516"/>
                  </a:lnTo>
                  <a:lnTo>
                    <a:pt x="6789" y="509"/>
                  </a:lnTo>
                  <a:lnTo>
                    <a:pt x="6798" y="501"/>
                  </a:lnTo>
                  <a:lnTo>
                    <a:pt x="6806" y="493"/>
                  </a:lnTo>
                  <a:lnTo>
                    <a:pt x="6815" y="483"/>
                  </a:lnTo>
                  <a:lnTo>
                    <a:pt x="6823" y="471"/>
                  </a:lnTo>
                  <a:lnTo>
                    <a:pt x="6831" y="459"/>
                  </a:lnTo>
                  <a:lnTo>
                    <a:pt x="6839" y="446"/>
                  </a:lnTo>
                  <a:lnTo>
                    <a:pt x="6847" y="430"/>
                  </a:lnTo>
                  <a:lnTo>
                    <a:pt x="6854" y="415"/>
                  </a:lnTo>
                  <a:lnTo>
                    <a:pt x="7034" y="9"/>
                  </a:lnTo>
                  <a:lnTo>
                    <a:pt x="6948" y="9"/>
                  </a:lnTo>
                  <a:lnTo>
                    <a:pt x="6831" y="274"/>
                  </a:lnTo>
                  <a:lnTo>
                    <a:pt x="6715" y="9"/>
                  </a:lnTo>
                  <a:lnTo>
                    <a:pt x="6630" y="9"/>
                  </a:lnTo>
                  <a:lnTo>
                    <a:pt x="6789" y="366"/>
                  </a:lnTo>
                  <a:lnTo>
                    <a:pt x="6777" y="392"/>
                  </a:lnTo>
                  <a:lnTo>
                    <a:pt x="6769" y="409"/>
                  </a:lnTo>
                  <a:lnTo>
                    <a:pt x="6760" y="424"/>
                  </a:lnTo>
                  <a:lnTo>
                    <a:pt x="6751" y="438"/>
                  </a:lnTo>
                  <a:lnTo>
                    <a:pt x="6741" y="448"/>
                  </a:lnTo>
                  <a:lnTo>
                    <a:pt x="6736" y="453"/>
                  </a:lnTo>
                  <a:lnTo>
                    <a:pt x="6729" y="456"/>
                  </a:lnTo>
                  <a:lnTo>
                    <a:pt x="6724" y="460"/>
                  </a:lnTo>
                  <a:lnTo>
                    <a:pt x="6718" y="462"/>
                  </a:lnTo>
                  <a:lnTo>
                    <a:pt x="6711" y="464"/>
                  </a:lnTo>
                  <a:lnTo>
                    <a:pt x="6705" y="466"/>
                  </a:lnTo>
                  <a:lnTo>
                    <a:pt x="6697" y="467"/>
                  </a:lnTo>
                  <a:lnTo>
                    <a:pt x="6690" y="467"/>
                  </a:lnTo>
                  <a:lnTo>
                    <a:pt x="6673" y="466"/>
                  </a:lnTo>
                  <a:lnTo>
                    <a:pt x="6662" y="464"/>
                  </a:lnTo>
                  <a:lnTo>
                    <a:pt x="6650" y="532"/>
                  </a:lnTo>
                  <a:lnTo>
                    <a:pt x="6657" y="534"/>
                  </a:lnTo>
                  <a:lnTo>
                    <a:pt x="6667" y="536"/>
                  </a:lnTo>
                  <a:lnTo>
                    <a:pt x="6680" y="537"/>
                  </a:lnTo>
                  <a:lnTo>
                    <a:pt x="6693" y="538"/>
                  </a:lnTo>
                  <a:close/>
                  <a:moveTo>
                    <a:pt x="7768" y="650"/>
                  </a:moveTo>
                  <a:lnTo>
                    <a:pt x="7827" y="650"/>
                  </a:lnTo>
                  <a:lnTo>
                    <a:pt x="7843" y="461"/>
                  </a:lnTo>
                  <a:lnTo>
                    <a:pt x="7790" y="461"/>
                  </a:lnTo>
                  <a:lnTo>
                    <a:pt x="7790" y="9"/>
                  </a:lnTo>
                  <a:lnTo>
                    <a:pt x="7700" y="9"/>
                  </a:lnTo>
                  <a:lnTo>
                    <a:pt x="7700" y="461"/>
                  </a:lnTo>
                  <a:lnTo>
                    <a:pt x="7502" y="461"/>
                  </a:lnTo>
                  <a:lnTo>
                    <a:pt x="7502" y="9"/>
                  </a:lnTo>
                  <a:lnTo>
                    <a:pt x="7414" y="9"/>
                  </a:lnTo>
                  <a:lnTo>
                    <a:pt x="7414" y="461"/>
                  </a:lnTo>
                  <a:lnTo>
                    <a:pt x="7215" y="461"/>
                  </a:lnTo>
                  <a:lnTo>
                    <a:pt x="7215" y="9"/>
                  </a:lnTo>
                  <a:lnTo>
                    <a:pt x="7127" y="9"/>
                  </a:lnTo>
                  <a:lnTo>
                    <a:pt x="7127" y="536"/>
                  </a:lnTo>
                  <a:lnTo>
                    <a:pt x="7761" y="536"/>
                  </a:lnTo>
                  <a:lnTo>
                    <a:pt x="7768" y="650"/>
                  </a:lnTo>
                  <a:close/>
                  <a:moveTo>
                    <a:pt x="7957" y="536"/>
                  </a:moveTo>
                  <a:lnTo>
                    <a:pt x="8250" y="536"/>
                  </a:lnTo>
                  <a:lnTo>
                    <a:pt x="8250" y="461"/>
                  </a:lnTo>
                  <a:lnTo>
                    <a:pt x="8046" y="461"/>
                  </a:lnTo>
                  <a:lnTo>
                    <a:pt x="8046" y="295"/>
                  </a:lnTo>
                  <a:lnTo>
                    <a:pt x="8222" y="295"/>
                  </a:lnTo>
                  <a:lnTo>
                    <a:pt x="8222" y="224"/>
                  </a:lnTo>
                  <a:lnTo>
                    <a:pt x="8046" y="224"/>
                  </a:lnTo>
                  <a:lnTo>
                    <a:pt x="8046" y="83"/>
                  </a:lnTo>
                  <a:lnTo>
                    <a:pt x="8245" y="83"/>
                  </a:lnTo>
                  <a:lnTo>
                    <a:pt x="8245" y="9"/>
                  </a:lnTo>
                  <a:lnTo>
                    <a:pt x="7957" y="9"/>
                  </a:lnTo>
                  <a:lnTo>
                    <a:pt x="7957" y="536"/>
                  </a:lnTo>
                  <a:close/>
                  <a:moveTo>
                    <a:pt x="8374" y="536"/>
                  </a:moveTo>
                  <a:lnTo>
                    <a:pt x="8464" y="536"/>
                  </a:lnTo>
                  <a:lnTo>
                    <a:pt x="8464" y="81"/>
                  </a:lnTo>
                  <a:lnTo>
                    <a:pt x="8668" y="81"/>
                  </a:lnTo>
                  <a:lnTo>
                    <a:pt x="8668" y="9"/>
                  </a:lnTo>
                  <a:lnTo>
                    <a:pt x="8374" y="9"/>
                  </a:lnTo>
                  <a:lnTo>
                    <a:pt x="8374" y="536"/>
                  </a:lnTo>
                  <a:close/>
                  <a:moveTo>
                    <a:pt x="8996" y="545"/>
                  </a:moveTo>
                  <a:lnTo>
                    <a:pt x="9011" y="545"/>
                  </a:lnTo>
                  <a:lnTo>
                    <a:pt x="9026" y="544"/>
                  </a:lnTo>
                  <a:lnTo>
                    <a:pt x="9041" y="542"/>
                  </a:lnTo>
                  <a:lnTo>
                    <a:pt x="9055" y="539"/>
                  </a:lnTo>
                  <a:lnTo>
                    <a:pt x="9069" y="536"/>
                  </a:lnTo>
                  <a:lnTo>
                    <a:pt x="9082" y="532"/>
                  </a:lnTo>
                  <a:lnTo>
                    <a:pt x="9096" y="527"/>
                  </a:lnTo>
                  <a:lnTo>
                    <a:pt x="9108" y="522"/>
                  </a:lnTo>
                  <a:lnTo>
                    <a:pt x="9120" y="516"/>
                  </a:lnTo>
                  <a:lnTo>
                    <a:pt x="9131" y="510"/>
                  </a:lnTo>
                  <a:lnTo>
                    <a:pt x="9142" y="503"/>
                  </a:lnTo>
                  <a:lnTo>
                    <a:pt x="9154" y="496"/>
                  </a:lnTo>
                  <a:lnTo>
                    <a:pt x="9164" y="488"/>
                  </a:lnTo>
                  <a:lnTo>
                    <a:pt x="9173" y="480"/>
                  </a:lnTo>
                  <a:lnTo>
                    <a:pt x="9182" y="471"/>
                  </a:lnTo>
                  <a:lnTo>
                    <a:pt x="9190" y="461"/>
                  </a:lnTo>
                  <a:lnTo>
                    <a:pt x="9199" y="452"/>
                  </a:lnTo>
                  <a:lnTo>
                    <a:pt x="9207" y="442"/>
                  </a:lnTo>
                  <a:lnTo>
                    <a:pt x="9214" y="432"/>
                  </a:lnTo>
                  <a:lnTo>
                    <a:pt x="9220" y="420"/>
                  </a:lnTo>
                  <a:lnTo>
                    <a:pt x="9226" y="409"/>
                  </a:lnTo>
                  <a:lnTo>
                    <a:pt x="9232" y="398"/>
                  </a:lnTo>
                  <a:lnTo>
                    <a:pt x="9237" y="386"/>
                  </a:lnTo>
                  <a:lnTo>
                    <a:pt x="9241" y="374"/>
                  </a:lnTo>
                  <a:lnTo>
                    <a:pt x="9245" y="362"/>
                  </a:lnTo>
                  <a:lnTo>
                    <a:pt x="9250" y="349"/>
                  </a:lnTo>
                  <a:lnTo>
                    <a:pt x="9253" y="337"/>
                  </a:lnTo>
                  <a:lnTo>
                    <a:pt x="9255" y="323"/>
                  </a:lnTo>
                  <a:lnTo>
                    <a:pt x="9257" y="310"/>
                  </a:lnTo>
                  <a:lnTo>
                    <a:pt x="9258" y="297"/>
                  </a:lnTo>
                  <a:lnTo>
                    <a:pt x="9259" y="283"/>
                  </a:lnTo>
                  <a:lnTo>
                    <a:pt x="9259" y="270"/>
                  </a:lnTo>
                  <a:lnTo>
                    <a:pt x="9259" y="257"/>
                  </a:lnTo>
                  <a:lnTo>
                    <a:pt x="9258" y="244"/>
                  </a:lnTo>
                  <a:lnTo>
                    <a:pt x="9257" y="230"/>
                  </a:lnTo>
                  <a:lnTo>
                    <a:pt x="9255" y="218"/>
                  </a:lnTo>
                  <a:lnTo>
                    <a:pt x="9252" y="205"/>
                  </a:lnTo>
                  <a:lnTo>
                    <a:pt x="9250" y="193"/>
                  </a:lnTo>
                  <a:lnTo>
                    <a:pt x="9245" y="179"/>
                  </a:lnTo>
                  <a:lnTo>
                    <a:pt x="9241" y="168"/>
                  </a:lnTo>
                  <a:lnTo>
                    <a:pt x="9236" y="156"/>
                  </a:lnTo>
                  <a:lnTo>
                    <a:pt x="9231" y="144"/>
                  </a:lnTo>
                  <a:lnTo>
                    <a:pt x="9226" y="132"/>
                  </a:lnTo>
                  <a:lnTo>
                    <a:pt x="9220" y="122"/>
                  </a:lnTo>
                  <a:lnTo>
                    <a:pt x="9213" y="111"/>
                  </a:lnTo>
                  <a:lnTo>
                    <a:pt x="9206" y="101"/>
                  </a:lnTo>
                  <a:lnTo>
                    <a:pt x="9199" y="91"/>
                  </a:lnTo>
                  <a:lnTo>
                    <a:pt x="9189" y="81"/>
                  </a:lnTo>
                  <a:lnTo>
                    <a:pt x="9181" y="72"/>
                  </a:lnTo>
                  <a:lnTo>
                    <a:pt x="9172" y="63"/>
                  </a:lnTo>
                  <a:lnTo>
                    <a:pt x="9162" y="55"/>
                  </a:lnTo>
                  <a:lnTo>
                    <a:pt x="9152" y="48"/>
                  </a:lnTo>
                  <a:lnTo>
                    <a:pt x="9141" y="39"/>
                  </a:lnTo>
                  <a:lnTo>
                    <a:pt x="9130" y="33"/>
                  </a:lnTo>
                  <a:lnTo>
                    <a:pt x="9118" y="27"/>
                  </a:lnTo>
                  <a:lnTo>
                    <a:pt x="9107" y="21"/>
                  </a:lnTo>
                  <a:lnTo>
                    <a:pt x="9094" y="16"/>
                  </a:lnTo>
                  <a:lnTo>
                    <a:pt x="9080" y="12"/>
                  </a:lnTo>
                  <a:lnTo>
                    <a:pt x="9067" y="8"/>
                  </a:lnTo>
                  <a:lnTo>
                    <a:pt x="9053" y="5"/>
                  </a:lnTo>
                  <a:lnTo>
                    <a:pt x="9039" y="3"/>
                  </a:lnTo>
                  <a:lnTo>
                    <a:pt x="9024" y="1"/>
                  </a:lnTo>
                  <a:lnTo>
                    <a:pt x="9009" y="0"/>
                  </a:lnTo>
                  <a:lnTo>
                    <a:pt x="8993" y="0"/>
                  </a:lnTo>
                  <a:lnTo>
                    <a:pt x="8977" y="0"/>
                  </a:lnTo>
                  <a:lnTo>
                    <a:pt x="8962" y="1"/>
                  </a:lnTo>
                  <a:lnTo>
                    <a:pt x="8947" y="3"/>
                  </a:lnTo>
                  <a:lnTo>
                    <a:pt x="8932" y="5"/>
                  </a:lnTo>
                  <a:lnTo>
                    <a:pt x="8919" y="8"/>
                  </a:lnTo>
                  <a:lnTo>
                    <a:pt x="8905" y="12"/>
                  </a:lnTo>
                  <a:lnTo>
                    <a:pt x="8893" y="17"/>
                  </a:lnTo>
                  <a:lnTo>
                    <a:pt x="8879" y="22"/>
                  </a:lnTo>
                  <a:lnTo>
                    <a:pt x="8868" y="27"/>
                  </a:lnTo>
                  <a:lnTo>
                    <a:pt x="8856" y="33"/>
                  </a:lnTo>
                  <a:lnTo>
                    <a:pt x="8845" y="41"/>
                  </a:lnTo>
                  <a:lnTo>
                    <a:pt x="8835" y="48"/>
                  </a:lnTo>
                  <a:lnTo>
                    <a:pt x="8824" y="56"/>
                  </a:lnTo>
                  <a:lnTo>
                    <a:pt x="8815" y="64"/>
                  </a:lnTo>
                  <a:lnTo>
                    <a:pt x="8806" y="73"/>
                  </a:lnTo>
                  <a:lnTo>
                    <a:pt x="8797" y="82"/>
                  </a:lnTo>
                  <a:lnTo>
                    <a:pt x="8789" y="92"/>
                  </a:lnTo>
                  <a:lnTo>
                    <a:pt x="8781" y="102"/>
                  </a:lnTo>
                  <a:lnTo>
                    <a:pt x="8773" y="112"/>
                  </a:lnTo>
                  <a:lnTo>
                    <a:pt x="8767" y="123"/>
                  </a:lnTo>
                  <a:lnTo>
                    <a:pt x="8761" y="134"/>
                  </a:lnTo>
                  <a:lnTo>
                    <a:pt x="8755" y="146"/>
                  </a:lnTo>
                  <a:lnTo>
                    <a:pt x="8750" y="157"/>
                  </a:lnTo>
                  <a:lnTo>
                    <a:pt x="8746" y="169"/>
                  </a:lnTo>
                  <a:lnTo>
                    <a:pt x="8742" y="181"/>
                  </a:lnTo>
                  <a:lnTo>
                    <a:pt x="8738" y="194"/>
                  </a:lnTo>
                  <a:lnTo>
                    <a:pt x="8735" y="207"/>
                  </a:lnTo>
                  <a:lnTo>
                    <a:pt x="8733" y="220"/>
                  </a:lnTo>
                  <a:lnTo>
                    <a:pt x="8731" y="232"/>
                  </a:lnTo>
                  <a:lnTo>
                    <a:pt x="8730" y="246"/>
                  </a:lnTo>
                  <a:lnTo>
                    <a:pt x="8729" y="259"/>
                  </a:lnTo>
                  <a:lnTo>
                    <a:pt x="8729" y="273"/>
                  </a:lnTo>
                  <a:lnTo>
                    <a:pt x="8729" y="287"/>
                  </a:lnTo>
                  <a:lnTo>
                    <a:pt x="8730" y="300"/>
                  </a:lnTo>
                  <a:lnTo>
                    <a:pt x="8731" y="312"/>
                  </a:lnTo>
                  <a:lnTo>
                    <a:pt x="8733" y="325"/>
                  </a:lnTo>
                  <a:lnTo>
                    <a:pt x="8736" y="339"/>
                  </a:lnTo>
                  <a:lnTo>
                    <a:pt x="8739" y="351"/>
                  </a:lnTo>
                  <a:lnTo>
                    <a:pt x="8742" y="363"/>
                  </a:lnTo>
                  <a:lnTo>
                    <a:pt x="8746" y="375"/>
                  </a:lnTo>
                  <a:lnTo>
                    <a:pt x="8751" y="388"/>
                  </a:lnTo>
                  <a:lnTo>
                    <a:pt x="8756" y="399"/>
                  </a:lnTo>
                  <a:lnTo>
                    <a:pt x="8762" y="411"/>
                  </a:lnTo>
                  <a:lnTo>
                    <a:pt x="8768" y="421"/>
                  </a:lnTo>
                  <a:lnTo>
                    <a:pt x="8774" y="433"/>
                  </a:lnTo>
                  <a:lnTo>
                    <a:pt x="8782" y="443"/>
                  </a:lnTo>
                  <a:lnTo>
                    <a:pt x="8790" y="453"/>
                  </a:lnTo>
                  <a:lnTo>
                    <a:pt x="8798" y="462"/>
                  </a:lnTo>
                  <a:lnTo>
                    <a:pt x="8807" y="471"/>
                  </a:lnTo>
                  <a:lnTo>
                    <a:pt x="8816" y="481"/>
                  </a:lnTo>
                  <a:lnTo>
                    <a:pt x="8825" y="489"/>
                  </a:lnTo>
                  <a:lnTo>
                    <a:pt x="8837" y="497"/>
                  </a:lnTo>
                  <a:lnTo>
                    <a:pt x="8847" y="504"/>
                  </a:lnTo>
                  <a:lnTo>
                    <a:pt x="8858" y="510"/>
                  </a:lnTo>
                  <a:lnTo>
                    <a:pt x="8869" y="517"/>
                  </a:lnTo>
                  <a:lnTo>
                    <a:pt x="8882" y="522"/>
                  </a:lnTo>
                  <a:lnTo>
                    <a:pt x="8895" y="527"/>
                  </a:lnTo>
                  <a:lnTo>
                    <a:pt x="8908" y="532"/>
                  </a:lnTo>
                  <a:lnTo>
                    <a:pt x="8921" y="536"/>
                  </a:lnTo>
                  <a:lnTo>
                    <a:pt x="8935" y="539"/>
                  </a:lnTo>
                  <a:lnTo>
                    <a:pt x="8950" y="542"/>
                  </a:lnTo>
                  <a:lnTo>
                    <a:pt x="8964" y="544"/>
                  </a:lnTo>
                  <a:lnTo>
                    <a:pt x="8979" y="545"/>
                  </a:lnTo>
                  <a:lnTo>
                    <a:pt x="8996" y="545"/>
                  </a:lnTo>
                  <a:close/>
                  <a:moveTo>
                    <a:pt x="8993" y="472"/>
                  </a:moveTo>
                  <a:lnTo>
                    <a:pt x="8982" y="471"/>
                  </a:lnTo>
                  <a:lnTo>
                    <a:pt x="8972" y="471"/>
                  </a:lnTo>
                  <a:lnTo>
                    <a:pt x="8962" y="469"/>
                  </a:lnTo>
                  <a:lnTo>
                    <a:pt x="8953" y="468"/>
                  </a:lnTo>
                  <a:lnTo>
                    <a:pt x="8944" y="465"/>
                  </a:lnTo>
                  <a:lnTo>
                    <a:pt x="8935" y="463"/>
                  </a:lnTo>
                  <a:lnTo>
                    <a:pt x="8926" y="459"/>
                  </a:lnTo>
                  <a:lnTo>
                    <a:pt x="8918" y="456"/>
                  </a:lnTo>
                  <a:lnTo>
                    <a:pt x="8910" y="452"/>
                  </a:lnTo>
                  <a:lnTo>
                    <a:pt x="8903" y="447"/>
                  </a:lnTo>
                  <a:lnTo>
                    <a:pt x="8896" y="442"/>
                  </a:lnTo>
                  <a:lnTo>
                    <a:pt x="8889" y="437"/>
                  </a:lnTo>
                  <a:lnTo>
                    <a:pt x="8876" y="424"/>
                  </a:lnTo>
                  <a:lnTo>
                    <a:pt x="8865" y="411"/>
                  </a:lnTo>
                  <a:lnTo>
                    <a:pt x="8855" y="397"/>
                  </a:lnTo>
                  <a:lnTo>
                    <a:pt x="8846" y="381"/>
                  </a:lnTo>
                  <a:lnTo>
                    <a:pt x="8839" y="365"/>
                  </a:lnTo>
                  <a:lnTo>
                    <a:pt x="8833" y="348"/>
                  </a:lnTo>
                  <a:lnTo>
                    <a:pt x="8828" y="329"/>
                  </a:lnTo>
                  <a:lnTo>
                    <a:pt x="8825" y="310"/>
                  </a:lnTo>
                  <a:lnTo>
                    <a:pt x="8823" y="291"/>
                  </a:lnTo>
                  <a:lnTo>
                    <a:pt x="8822" y="270"/>
                  </a:lnTo>
                  <a:lnTo>
                    <a:pt x="8823" y="251"/>
                  </a:lnTo>
                  <a:lnTo>
                    <a:pt x="8825" y="231"/>
                  </a:lnTo>
                  <a:lnTo>
                    <a:pt x="8828" y="212"/>
                  </a:lnTo>
                  <a:lnTo>
                    <a:pt x="8834" y="194"/>
                  </a:lnTo>
                  <a:lnTo>
                    <a:pt x="8840" y="176"/>
                  </a:lnTo>
                  <a:lnTo>
                    <a:pt x="8847" y="160"/>
                  </a:lnTo>
                  <a:lnTo>
                    <a:pt x="8856" y="145"/>
                  </a:lnTo>
                  <a:lnTo>
                    <a:pt x="8866" y="130"/>
                  </a:lnTo>
                  <a:lnTo>
                    <a:pt x="8877" y="118"/>
                  </a:lnTo>
                  <a:lnTo>
                    <a:pt x="8891" y="107"/>
                  </a:lnTo>
                  <a:lnTo>
                    <a:pt x="8897" y="101"/>
                  </a:lnTo>
                  <a:lnTo>
                    <a:pt x="8904" y="97"/>
                  </a:lnTo>
                  <a:lnTo>
                    <a:pt x="8912" y="92"/>
                  </a:lnTo>
                  <a:lnTo>
                    <a:pt x="8920" y="87"/>
                  </a:lnTo>
                  <a:lnTo>
                    <a:pt x="8928" y="84"/>
                  </a:lnTo>
                  <a:lnTo>
                    <a:pt x="8937" y="81"/>
                  </a:lnTo>
                  <a:lnTo>
                    <a:pt x="8946" y="78"/>
                  </a:lnTo>
                  <a:lnTo>
                    <a:pt x="8955" y="76"/>
                  </a:lnTo>
                  <a:lnTo>
                    <a:pt x="8964" y="74"/>
                  </a:lnTo>
                  <a:lnTo>
                    <a:pt x="8974" y="73"/>
                  </a:lnTo>
                  <a:lnTo>
                    <a:pt x="8984" y="72"/>
                  </a:lnTo>
                  <a:lnTo>
                    <a:pt x="8996" y="72"/>
                  </a:lnTo>
                  <a:lnTo>
                    <a:pt x="9006" y="72"/>
                  </a:lnTo>
                  <a:lnTo>
                    <a:pt x="9016" y="73"/>
                  </a:lnTo>
                  <a:lnTo>
                    <a:pt x="9026" y="74"/>
                  </a:lnTo>
                  <a:lnTo>
                    <a:pt x="9035" y="76"/>
                  </a:lnTo>
                  <a:lnTo>
                    <a:pt x="9045" y="78"/>
                  </a:lnTo>
                  <a:lnTo>
                    <a:pt x="9054" y="81"/>
                  </a:lnTo>
                  <a:lnTo>
                    <a:pt x="9062" y="84"/>
                  </a:lnTo>
                  <a:lnTo>
                    <a:pt x="9070" y="88"/>
                  </a:lnTo>
                  <a:lnTo>
                    <a:pt x="9078" y="93"/>
                  </a:lnTo>
                  <a:lnTo>
                    <a:pt x="9085" y="97"/>
                  </a:lnTo>
                  <a:lnTo>
                    <a:pt x="9093" y="102"/>
                  </a:lnTo>
                  <a:lnTo>
                    <a:pt x="9100" y="107"/>
                  </a:lnTo>
                  <a:lnTo>
                    <a:pt x="9112" y="119"/>
                  </a:lnTo>
                  <a:lnTo>
                    <a:pt x="9123" y="132"/>
                  </a:lnTo>
                  <a:lnTo>
                    <a:pt x="9133" y="147"/>
                  </a:lnTo>
                  <a:lnTo>
                    <a:pt x="9141" y="162"/>
                  </a:lnTo>
                  <a:lnTo>
                    <a:pt x="9149" y="178"/>
                  </a:lnTo>
                  <a:lnTo>
                    <a:pt x="9155" y="196"/>
                  </a:lnTo>
                  <a:lnTo>
                    <a:pt x="9159" y="214"/>
                  </a:lnTo>
                  <a:lnTo>
                    <a:pt x="9163" y="233"/>
                  </a:lnTo>
                  <a:lnTo>
                    <a:pt x="9164" y="253"/>
                  </a:lnTo>
                  <a:lnTo>
                    <a:pt x="9165" y="273"/>
                  </a:lnTo>
                  <a:lnTo>
                    <a:pt x="9164" y="293"/>
                  </a:lnTo>
                  <a:lnTo>
                    <a:pt x="9162" y="312"/>
                  </a:lnTo>
                  <a:lnTo>
                    <a:pt x="9159" y="330"/>
                  </a:lnTo>
                  <a:lnTo>
                    <a:pt x="9155" y="349"/>
                  </a:lnTo>
                  <a:lnTo>
                    <a:pt x="9149" y="366"/>
                  </a:lnTo>
                  <a:lnTo>
                    <a:pt x="9140" y="383"/>
                  </a:lnTo>
                  <a:lnTo>
                    <a:pt x="9132" y="398"/>
                  </a:lnTo>
                  <a:lnTo>
                    <a:pt x="9122" y="412"/>
                  </a:lnTo>
                  <a:lnTo>
                    <a:pt x="9111" y="425"/>
                  </a:lnTo>
                  <a:lnTo>
                    <a:pt x="9098" y="438"/>
                  </a:lnTo>
                  <a:lnTo>
                    <a:pt x="9092" y="443"/>
                  </a:lnTo>
                  <a:lnTo>
                    <a:pt x="9084" y="448"/>
                  </a:lnTo>
                  <a:lnTo>
                    <a:pt x="9076" y="452"/>
                  </a:lnTo>
                  <a:lnTo>
                    <a:pt x="9068" y="456"/>
                  </a:lnTo>
                  <a:lnTo>
                    <a:pt x="9060" y="460"/>
                  </a:lnTo>
                  <a:lnTo>
                    <a:pt x="9052" y="463"/>
                  </a:lnTo>
                  <a:lnTo>
                    <a:pt x="9043" y="465"/>
                  </a:lnTo>
                  <a:lnTo>
                    <a:pt x="9033" y="468"/>
                  </a:lnTo>
                  <a:lnTo>
                    <a:pt x="9024" y="469"/>
                  </a:lnTo>
                  <a:lnTo>
                    <a:pt x="9014" y="471"/>
                  </a:lnTo>
                  <a:lnTo>
                    <a:pt x="9004" y="471"/>
                  </a:lnTo>
                  <a:lnTo>
                    <a:pt x="8993" y="472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539"/>
            </a:p>
          </p:txBody>
        </p:sp>
      </p:grpSp>
      <p:sp>
        <p:nvSpPr>
          <p:cNvPr id="91" name="Текст 89"/>
          <p:cNvSpPr>
            <a:spLocks noGrp="1"/>
          </p:cNvSpPr>
          <p:nvPr>
            <p:ph type="body" sz="quarter" idx="11"/>
          </p:nvPr>
        </p:nvSpPr>
        <p:spPr>
          <a:xfrm>
            <a:off x="939103" y="5290004"/>
            <a:ext cx="7542171" cy="293730"/>
          </a:xfrm>
          <a:prstGeom prst="rect">
            <a:avLst/>
          </a:prstGeom>
        </p:spPr>
        <p:txBody>
          <a:bodyPr lIns="0"/>
          <a:lstStyle>
            <a:lvl1pPr>
              <a:buNone/>
              <a:defRPr sz="1881" b="1" baseline="0">
                <a:solidFill>
                  <a:srgbClr val="CD0A32"/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>
                <a:latin typeface="Arial" pitchFamily="34" charset="0"/>
                <a:cs typeface="Arial" pitchFamily="34" charset="0"/>
              </a:defRPr>
            </a:lvl2pPr>
            <a:lvl3pPr>
              <a:buNone/>
              <a:defRPr>
                <a:latin typeface="Arial" pitchFamily="34" charset="0"/>
                <a:cs typeface="Arial" pitchFamily="34" charset="0"/>
              </a:defRPr>
            </a:lvl3pPr>
            <a:lvl4pPr>
              <a:buNone/>
              <a:defRPr>
                <a:latin typeface="Arial" pitchFamily="34" charset="0"/>
                <a:cs typeface="Arial" pitchFamily="34" charset="0"/>
              </a:defRPr>
            </a:lvl4pPr>
            <a:lvl5pPr>
              <a:buNone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2" name="Текст 89"/>
          <p:cNvSpPr>
            <a:spLocks noGrp="1"/>
          </p:cNvSpPr>
          <p:nvPr>
            <p:ph type="body" sz="quarter" idx="12"/>
          </p:nvPr>
        </p:nvSpPr>
        <p:spPr>
          <a:xfrm>
            <a:off x="939378" y="5682385"/>
            <a:ext cx="5849390" cy="293730"/>
          </a:xfrm>
          <a:prstGeom prst="rect">
            <a:avLst/>
          </a:prstGeom>
        </p:spPr>
        <p:txBody>
          <a:bodyPr lIns="0"/>
          <a:lstStyle>
            <a:lvl1pPr>
              <a:buNone/>
              <a:defRPr sz="1197" b="0" baseline="0">
                <a:solidFill>
                  <a:srgbClr val="82878C"/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>
                <a:latin typeface="Arial" pitchFamily="34" charset="0"/>
                <a:cs typeface="Arial" pitchFamily="34" charset="0"/>
              </a:defRPr>
            </a:lvl2pPr>
            <a:lvl3pPr>
              <a:buNone/>
              <a:defRPr>
                <a:latin typeface="Arial" pitchFamily="34" charset="0"/>
                <a:cs typeface="Arial" pitchFamily="34" charset="0"/>
              </a:defRPr>
            </a:lvl3pPr>
            <a:lvl4pPr>
              <a:buNone/>
              <a:defRPr>
                <a:latin typeface="Arial" pitchFamily="34" charset="0"/>
                <a:cs typeface="Arial" pitchFamily="34" charset="0"/>
              </a:defRPr>
            </a:lvl4pPr>
            <a:lvl5pPr>
              <a:buNone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3" name="Заголовок 92"/>
          <p:cNvSpPr>
            <a:spLocks noGrp="1"/>
          </p:cNvSpPr>
          <p:nvPr>
            <p:ph type="title"/>
          </p:nvPr>
        </p:nvSpPr>
        <p:spPr>
          <a:xfrm>
            <a:off x="939103" y="5010618"/>
            <a:ext cx="7542446" cy="410356"/>
          </a:xfrm>
          <a:prstGeom prst="rect">
            <a:avLst/>
          </a:prstGeom>
        </p:spPr>
        <p:txBody>
          <a:bodyPr lIns="0" tIns="0" rIns="0" bIns="0"/>
          <a:lstStyle>
            <a:lvl1pPr marL="334469" marR="0" indent="-334469" algn="l" defTabSz="89191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ru-RU" sz="1881" b="1" kern="1200" baseline="0" dirty="0" smtClean="0">
                <a:solidFill>
                  <a:srgbClr val="CD0A3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9144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wmf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Текст 89"/>
          <p:cNvSpPr txBox="1">
            <a:spLocks/>
          </p:cNvSpPr>
          <p:nvPr/>
        </p:nvSpPr>
        <p:spPr bwMode="auto">
          <a:xfrm>
            <a:off x="784625" y="5768621"/>
            <a:ext cx="6004144" cy="51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marL="390525" indent="-390525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anose="05040102010807070707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anose="020B0604020202020204" pitchFamily="34" charset="0"/>
              <a:buChar char="●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5pPr>
            <a:lvl6pPr marL="25146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6pPr>
            <a:lvl7pPr marL="29718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7pPr>
            <a:lvl8pPr marL="34290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8pPr>
            <a:lvl9pPr marL="3886200" indent="-228600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ru-RU" altLang="ru-RU" sz="1197" b="1">
              <a:solidFill>
                <a:srgbClr val="82878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3608" y="5877272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595959"/>
                </a:solidFill>
              </a:rPr>
              <a:t>Краснодарский филиал</a:t>
            </a:r>
          </a:p>
          <a:p>
            <a:r>
              <a:rPr lang="ru-RU" dirty="0">
                <a:solidFill>
                  <a:srgbClr val="595959"/>
                </a:solidFill>
              </a:rPr>
              <a:t>Управление обязательного медицинского страхования</a:t>
            </a:r>
          </a:p>
        </p:txBody>
      </p:sp>
    </p:spTree>
    <p:extLst>
      <p:ext uri="{BB962C8B-B14F-4D97-AF65-F5344CB8AC3E}">
        <p14:creationId xmlns:p14="http://schemas.microsoft.com/office/powerpoint/2010/main" val="1413740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2797" y="555332"/>
            <a:ext cx="6021418" cy="424756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О СИСТЕМЕ ОМС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51520" y="1196752"/>
            <a:ext cx="8652694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1" tIns="43623" rIns="87241" bIns="43623"/>
          <a:lstStyle>
            <a:lvl1pPr marL="365125" indent="-365125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143000" indent="-228600" defTabSz="995363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600200" indent="-228600" defTabSz="995363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057400" indent="-228600" defTabSz="995363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 marL="0" indent="0" algn="just">
              <a:buClr>
                <a:srgbClr val="C00000"/>
              </a:buClr>
              <a:buNone/>
            </a:pP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just">
              <a:buClr>
                <a:srgbClr val="C00000"/>
              </a:buClr>
              <a:buNone/>
            </a:pPr>
            <a:r>
              <a:rPr lang="ru-RU" sz="1200" b="1" dirty="0">
                <a:solidFill>
                  <a:srgbClr val="C00000"/>
                </a:solidFill>
              </a:rPr>
              <a:t>ОБЯЗАТЕЛЬНОЕ МЕДИЦИНСКОЕ СТРАХОВАНИЕ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вид обязательного социального страхования, представляющий собой систему создаваемых государством правовых, экономических</a:t>
            </a:r>
            <a:b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организационных мер, направленных на обеспечение при наступлении страхового случая гарантий бесплатного оказания застрахованному лицу медицинской помощи за счет средств ОМС в пределах базовой и/или территориальной программы ОМС.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B8CB-4856-491E-A4B1-3E39DEB47958}" type="slidenum">
              <a:rPr lang="ru-RU" smtClean="0"/>
              <a:t>2</a:t>
            </a:fld>
            <a:endParaRPr lang="ru-RU" dirty="0"/>
          </a:p>
        </p:txBody>
      </p:sp>
      <p:pic>
        <p:nvPicPr>
          <p:cNvPr id="6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469" y="3607908"/>
            <a:ext cx="1255387" cy="11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единительная линия 4"/>
          <p:cNvCxnSpPr>
            <a:cxnSpLocks noChangeShapeType="1"/>
          </p:cNvCxnSpPr>
          <p:nvPr/>
        </p:nvCxnSpPr>
        <p:spPr bwMode="auto">
          <a:xfrm flipV="1">
            <a:off x="3358141" y="4011461"/>
            <a:ext cx="226351" cy="7212"/>
          </a:xfrm>
          <a:prstGeom prst="line">
            <a:avLst/>
          </a:prstGeom>
          <a:noFill/>
          <a:ln w="19050" algn="ctr">
            <a:solidFill>
              <a:srgbClr val="C8102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Прямая соединительная линия 5"/>
          <p:cNvCxnSpPr>
            <a:cxnSpLocks noChangeShapeType="1"/>
          </p:cNvCxnSpPr>
          <p:nvPr/>
        </p:nvCxnSpPr>
        <p:spPr bwMode="auto">
          <a:xfrm flipV="1">
            <a:off x="3584492" y="3700615"/>
            <a:ext cx="752234" cy="310846"/>
          </a:xfrm>
          <a:prstGeom prst="line">
            <a:avLst/>
          </a:prstGeom>
          <a:noFill/>
          <a:ln w="19050" algn="ctr">
            <a:solidFill>
              <a:srgbClr val="C8102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270992" y="3740243"/>
            <a:ext cx="165618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ts val="1800"/>
              </a:lnSpc>
              <a:defRPr/>
            </a:pPr>
            <a:r>
              <a:rPr lang="ru-RU" altLang="ru-RU" sz="1200" b="1" spc="30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СУБЪЕКТЫ ОБЯЗАТЕЛЬНОГО МЕДИЦИНСКОГО СТРАХОВАНИЯ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571999" y="3620779"/>
            <a:ext cx="2879725" cy="14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100"/>
              </a:lnSpc>
              <a:spcAft>
                <a:spcPts val="1134"/>
              </a:spcAft>
              <a:defRPr/>
            </a:pPr>
            <a:r>
              <a:rPr lang="ru-RU" altLang="ru-RU" sz="1400" b="1" dirty="0">
                <a:solidFill>
                  <a:srgbClr val="555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Застрахованные лица</a:t>
            </a:r>
          </a:p>
        </p:txBody>
      </p:sp>
      <p:cxnSp>
        <p:nvCxnSpPr>
          <p:cNvPr id="13" name="Прямая соединительная линия 37"/>
          <p:cNvCxnSpPr>
            <a:cxnSpLocks noChangeShapeType="1"/>
          </p:cNvCxnSpPr>
          <p:nvPr/>
        </p:nvCxnSpPr>
        <p:spPr bwMode="auto">
          <a:xfrm>
            <a:off x="3352825" y="4293096"/>
            <a:ext cx="215900" cy="0"/>
          </a:xfrm>
          <a:prstGeom prst="line">
            <a:avLst/>
          </a:prstGeom>
          <a:noFill/>
          <a:ln w="19050" algn="ctr">
            <a:solidFill>
              <a:srgbClr val="C8102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Прямая соединительная линия 38"/>
          <p:cNvCxnSpPr>
            <a:cxnSpLocks noChangeShapeType="1"/>
            <a:endCxn id="26" idx="2"/>
          </p:cNvCxnSpPr>
          <p:nvPr/>
        </p:nvCxnSpPr>
        <p:spPr bwMode="auto">
          <a:xfrm>
            <a:off x="3558166" y="4289805"/>
            <a:ext cx="761999" cy="303232"/>
          </a:xfrm>
          <a:prstGeom prst="line">
            <a:avLst/>
          </a:prstGeom>
          <a:noFill/>
          <a:ln w="19050" algn="ctr">
            <a:solidFill>
              <a:srgbClr val="C8102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5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469" y="5302572"/>
            <a:ext cx="1255387" cy="11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Овал 9"/>
          <p:cNvSpPr>
            <a:spLocks noChangeArrowheads="1"/>
          </p:cNvSpPr>
          <p:nvPr/>
        </p:nvSpPr>
        <p:spPr bwMode="auto">
          <a:xfrm>
            <a:off x="4322345" y="3633004"/>
            <a:ext cx="98425" cy="98425"/>
          </a:xfrm>
          <a:prstGeom prst="ellipse">
            <a:avLst/>
          </a:prstGeom>
          <a:solidFill>
            <a:srgbClr val="C710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995363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188913" defTabSz="995363">
              <a:spcBef>
                <a:spcPct val="20000"/>
              </a:spcBef>
              <a:buClr>
                <a:srgbClr val="253471"/>
              </a:buClr>
              <a:buSzPct val="90000"/>
              <a:buFont typeface="Wingdings 3" panose="05040102010807070707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anose="020B0604020202020204" pitchFamily="34" charset="0"/>
              </a:defRPr>
            </a:lvl2pPr>
            <a:lvl3pPr marL="1270000" indent="-274638" defTabSz="995363">
              <a:spcBef>
                <a:spcPct val="20000"/>
              </a:spcBef>
              <a:buClr>
                <a:srgbClr val="FF6416"/>
              </a:buClr>
              <a:buSzPct val="75000"/>
              <a:buFont typeface="Arial" panose="020B0604020202020204" pitchFamily="34" charset="0"/>
              <a:buChar char="●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3pPr>
            <a:lvl4pPr marL="1741488" indent="-247650" defTabSz="995363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4pPr>
            <a:lvl5pPr marL="2239963" indent="-249238" defTabSz="995363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100">
              <a:latin typeface="HeliosCond"/>
            </a:endParaRPr>
          </a:p>
        </p:txBody>
      </p:sp>
      <p:sp>
        <p:nvSpPr>
          <p:cNvPr id="25" name="Овал 23"/>
          <p:cNvSpPr>
            <a:spLocks noChangeArrowheads="1"/>
          </p:cNvSpPr>
          <p:nvPr/>
        </p:nvSpPr>
        <p:spPr bwMode="auto">
          <a:xfrm>
            <a:off x="4327660" y="4109556"/>
            <a:ext cx="98425" cy="96837"/>
          </a:xfrm>
          <a:prstGeom prst="ellipse">
            <a:avLst/>
          </a:prstGeom>
          <a:solidFill>
            <a:srgbClr val="C710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995363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188913" defTabSz="995363">
              <a:spcBef>
                <a:spcPct val="20000"/>
              </a:spcBef>
              <a:buClr>
                <a:srgbClr val="253471"/>
              </a:buClr>
              <a:buSzPct val="90000"/>
              <a:buFont typeface="Wingdings 3" panose="05040102010807070707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anose="020B0604020202020204" pitchFamily="34" charset="0"/>
              </a:defRPr>
            </a:lvl2pPr>
            <a:lvl3pPr marL="1270000" indent="-274638" defTabSz="995363">
              <a:spcBef>
                <a:spcPct val="20000"/>
              </a:spcBef>
              <a:buClr>
                <a:srgbClr val="FF6416"/>
              </a:buClr>
              <a:buSzPct val="75000"/>
              <a:buFont typeface="Arial" panose="020B0604020202020204" pitchFamily="34" charset="0"/>
              <a:buChar char="●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3pPr>
            <a:lvl4pPr marL="1741488" indent="-247650" defTabSz="995363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4pPr>
            <a:lvl5pPr marL="2239963" indent="-249238" defTabSz="995363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100">
              <a:latin typeface="HeliosCond"/>
            </a:endParaRPr>
          </a:p>
        </p:txBody>
      </p:sp>
      <p:sp>
        <p:nvSpPr>
          <p:cNvPr id="26" name="Овал 26"/>
          <p:cNvSpPr>
            <a:spLocks noChangeArrowheads="1"/>
          </p:cNvSpPr>
          <p:nvPr/>
        </p:nvSpPr>
        <p:spPr bwMode="auto">
          <a:xfrm>
            <a:off x="4320165" y="4544618"/>
            <a:ext cx="98425" cy="96837"/>
          </a:xfrm>
          <a:prstGeom prst="ellipse">
            <a:avLst/>
          </a:prstGeom>
          <a:solidFill>
            <a:srgbClr val="C710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995363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188913" defTabSz="995363">
              <a:spcBef>
                <a:spcPct val="20000"/>
              </a:spcBef>
              <a:buClr>
                <a:srgbClr val="253471"/>
              </a:buClr>
              <a:buSzPct val="90000"/>
              <a:buFont typeface="Wingdings 3" panose="05040102010807070707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anose="020B0604020202020204" pitchFamily="34" charset="0"/>
              </a:defRPr>
            </a:lvl2pPr>
            <a:lvl3pPr marL="1270000" indent="-274638" defTabSz="995363">
              <a:spcBef>
                <a:spcPct val="20000"/>
              </a:spcBef>
              <a:buClr>
                <a:srgbClr val="FF6416"/>
              </a:buClr>
              <a:buSzPct val="75000"/>
              <a:buFont typeface="Arial" panose="020B0604020202020204" pitchFamily="34" charset="0"/>
              <a:buChar char="●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3pPr>
            <a:lvl4pPr marL="1741488" indent="-247650" defTabSz="995363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4pPr>
            <a:lvl5pPr marL="2239963" indent="-249238" defTabSz="995363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100">
              <a:latin typeface="HeliosCond"/>
            </a:endParaRPr>
          </a:p>
        </p:txBody>
      </p:sp>
      <p:sp>
        <p:nvSpPr>
          <p:cNvPr id="30" name="TextBox 6"/>
          <p:cNvSpPr txBox="1">
            <a:spLocks noChangeArrowheads="1"/>
          </p:cNvSpPr>
          <p:nvPr/>
        </p:nvSpPr>
        <p:spPr bwMode="auto">
          <a:xfrm>
            <a:off x="270992" y="5422018"/>
            <a:ext cx="165618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ts val="1800"/>
              </a:lnSpc>
              <a:defRPr/>
            </a:pPr>
            <a:r>
              <a:rPr lang="ru-RU" altLang="ru-RU" sz="1200" b="1" spc="30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УЧАСТНИКИ ОБЯЗАТЕЛЬНОГО МЕДИЦИНСКОГО СТРАХОВАНИЯ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572000" y="4113865"/>
            <a:ext cx="2879725" cy="14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100"/>
              </a:lnSpc>
              <a:spcAft>
                <a:spcPts val="1134"/>
              </a:spcAft>
              <a:defRPr/>
            </a:pPr>
            <a:r>
              <a:rPr lang="ru-RU" altLang="ru-RU" sz="1400" b="1" dirty="0">
                <a:solidFill>
                  <a:srgbClr val="555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Страхователи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572000" y="4566988"/>
            <a:ext cx="2879725" cy="14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100"/>
              </a:lnSpc>
              <a:spcAft>
                <a:spcPts val="1134"/>
              </a:spcAft>
              <a:defRPr/>
            </a:pPr>
            <a:r>
              <a:rPr lang="ru-RU" altLang="ru-RU" sz="1400" b="1" dirty="0">
                <a:solidFill>
                  <a:srgbClr val="555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фонд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4572000" y="5408360"/>
            <a:ext cx="2879725" cy="14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100"/>
              </a:lnSpc>
              <a:spcAft>
                <a:spcPts val="1134"/>
              </a:spcAft>
              <a:defRPr/>
            </a:pPr>
            <a:r>
              <a:rPr lang="ru-RU" altLang="ru-RU" sz="1400" b="1" dirty="0">
                <a:solidFill>
                  <a:srgbClr val="555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Территориальные фонды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571999" y="5870024"/>
            <a:ext cx="3384377" cy="14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100"/>
              </a:lnSpc>
              <a:spcAft>
                <a:spcPts val="1134"/>
              </a:spcAft>
              <a:defRPr/>
            </a:pPr>
            <a:r>
              <a:rPr lang="ru-RU" altLang="ru-RU" sz="1400" b="1" dirty="0">
                <a:solidFill>
                  <a:srgbClr val="555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Страховые медицинские организации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4580266" y="6346826"/>
            <a:ext cx="2879724" cy="14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100"/>
              </a:lnSpc>
              <a:spcAft>
                <a:spcPts val="1134"/>
              </a:spcAft>
              <a:defRPr/>
            </a:pPr>
            <a:r>
              <a:rPr lang="ru-RU" altLang="ru-RU" sz="1400" b="1" dirty="0">
                <a:solidFill>
                  <a:srgbClr val="555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Медицинские организации</a:t>
            </a:r>
          </a:p>
        </p:txBody>
      </p:sp>
      <p:cxnSp>
        <p:nvCxnSpPr>
          <p:cNvPr id="37" name="Прямая соединительная линия 4"/>
          <p:cNvCxnSpPr>
            <a:cxnSpLocks noChangeShapeType="1"/>
          </p:cNvCxnSpPr>
          <p:nvPr/>
        </p:nvCxnSpPr>
        <p:spPr bwMode="auto">
          <a:xfrm>
            <a:off x="3352825" y="4152990"/>
            <a:ext cx="968134" cy="0"/>
          </a:xfrm>
          <a:prstGeom prst="line">
            <a:avLst/>
          </a:prstGeom>
          <a:noFill/>
          <a:ln w="19050" algn="ctr">
            <a:solidFill>
              <a:srgbClr val="C8102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Прямая соединительная линия 4"/>
          <p:cNvCxnSpPr>
            <a:cxnSpLocks noChangeShapeType="1"/>
          </p:cNvCxnSpPr>
          <p:nvPr/>
        </p:nvCxnSpPr>
        <p:spPr bwMode="auto">
          <a:xfrm flipV="1">
            <a:off x="3363457" y="5756745"/>
            <a:ext cx="226351" cy="7212"/>
          </a:xfrm>
          <a:prstGeom prst="line">
            <a:avLst/>
          </a:prstGeom>
          <a:noFill/>
          <a:ln w="19050" algn="ctr">
            <a:solidFill>
              <a:srgbClr val="C8102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Прямая соединительная линия 5"/>
          <p:cNvCxnSpPr>
            <a:cxnSpLocks noChangeShapeType="1"/>
          </p:cNvCxnSpPr>
          <p:nvPr/>
        </p:nvCxnSpPr>
        <p:spPr bwMode="auto">
          <a:xfrm flipV="1">
            <a:off x="3589808" y="5445899"/>
            <a:ext cx="752234" cy="310846"/>
          </a:xfrm>
          <a:prstGeom prst="line">
            <a:avLst/>
          </a:prstGeom>
          <a:noFill/>
          <a:ln w="19050" algn="ctr">
            <a:solidFill>
              <a:srgbClr val="C8102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Прямая соединительная линия 37"/>
          <p:cNvCxnSpPr>
            <a:cxnSpLocks noChangeShapeType="1"/>
          </p:cNvCxnSpPr>
          <p:nvPr/>
        </p:nvCxnSpPr>
        <p:spPr bwMode="auto">
          <a:xfrm>
            <a:off x="3358141" y="6038380"/>
            <a:ext cx="215900" cy="0"/>
          </a:xfrm>
          <a:prstGeom prst="line">
            <a:avLst/>
          </a:prstGeom>
          <a:noFill/>
          <a:ln w="19050" algn="ctr">
            <a:solidFill>
              <a:srgbClr val="C8102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Прямая соединительная линия 38"/>
          <p:cNvCxnSpPr>
            <a:cxnSpLocks noChangeShapeType="1"/>
          </p:cNvCxnSpPr>
          <p:nvPr/>
        </p:nvCxnSpPr>
        <p:spPr bwMode="auto">
          <a:xfrm>
            <a:off x="3565662" y="6032592"/>
            <a:ext cx="761999" cy="303232"/>
          </a:xfrm>
          <a:prstGeom prst="line">
            <a:avLst/>
          </a:prstGeom>
          <a:noFill/>
          <a:ln w="19050" algn="ctr">
            <a:solidFill>
              <a:srgbClr val="C8102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" name="Овал 9"/>
          <p:cNvSpPr>
            <a:spLocks noChangeArrowheads="1"/>
          </p:cNvSpPr>
          <p:nvPr/>
        </p:nvSpPr>
        <p:spPr bwMode="auto">
          <a:xfrm>
            <a:off x="4327661" y="5378288"/>
            <a:ext cx="98425" cy="98425"/>
          </a:xfrm>
          <a:prstGeom prst="ellipse">
            <a:avLst/>
          </a:prstGeom>
          <a:solidFill>
            <a:srgbClr val="C710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995363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188913" defTabSz="995363">
              <a:spcBef>
                <a:spcPct val="20000"/>
              </a:spcBef>
              <a:buClr>
                <a:srgbClr val="253471"/>
              </a:buClr>
              <a:buSzPct val="90000"/>
              <a:buFont typeface="Wingdings 3" panose="05040102010807070707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anose="020B0604020202020204" pitchFamily="34" charset="0"/>
              </a:defRPr>
            </a:lvl2pPr>
            <a:lvl3pPr marL="1270000" indent="-274638" defTabSz="995363">
              <a:spcBef>
                <a:spcPct val="20000"/>
              </a:spcBef>
              <a:buClr>
                <a:srgbClr val="FF6416"/>
              </a:buClr>
              <a:buSzPct val="75000"/>
              <a:buFont typeface="Arial" panose="020B0604020202020204" pitchFamily="34" charset="0"/>
              <a:buChar char="●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3pPr>
            <a:lvl4pPr marL="1741488" indent="-247650" defTabSz="995363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4pPr>
            <a:lvl5pPr marL="2239963" indent="-249238" defTabSz="995363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100">
              <a:latin typeface="HeliosCond"/>
            </a:endParaRPr>
          </a:p>
        </p:txBody>
      </p:sp>
      <p:sp>
        <p:nvSpPr>
          <p:cNvPr id="52" name="Овал 23"/>
          <p:cNvSpPr>
            <a:spLocks noChangeArrowheads="1"/>
          </p:cNvSpPr>
          <p:nvPr/>
        </p:nvSpPr>
        <p:spPr bwMode="auto">
          <a:xfrm>
            <a:off x="4327660" y="5843719"/>
            <a:ext cx="98425" cy="96837"/>
          </a:xfrm>
          <a:prstGeom prst="ellipse">
            <a:avLst/>
          </a:prstGeom>
          <a:solidFill>
            <a:srgbClr val="C710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995363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188913" defTabSz="995363">
              <a:spcBef>
                <a:spcPct val="20000"/>
              </a:spcBef>
              <a:buClr>
                <a:srgbClr val="253471"/>
              </a:buClr>
              <a:buSzPct val="90000"/>
              <a:buFont typeface="Wingdings 3" panose="05040102010807070707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anose="020B0604020202020204" pitchFamily="34" charset="0"/>
              </a:defRPr>
            </a:lvl2pPr>
            <a:lvl3pPr marL="1270000" indent="-274638" defTabSz="995363">
              <a:spcBef>
                <a:spcPct val="20000"/>
              </a:spcBef>
              <a:buClr>
                <a:srgbClr val="FF6416"/>
              </a:buClr>
              <a:buSzPct val="75000"/>
              <a:buFont typeface="Arial" panose="020B0604020202020204" pitchFamily="34" charset="0"/>
              <a:buChar char="●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3pPr>
            <a:lvl4pPr marL="1741488" indent="-247650" defTabSz="995363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4pPr>
            <a:lvl5pPr marL="2239963" indent="-249238" defTabSz="995363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100">
              <a:latin typeface="HeliosCond"/>
            </a:endParaRPr>
          </a:p>
        </p:txBody>
      </p:sp>
      <p:sp>
        <p:nvSpPr>
          <p:cNvPr id="53" name="Овал 26"/>
          <p:cNvSpPr>
            <a:spLocks noChangeArrowheads="1"/>
          </p:cNvSpPr>
          <p:nvPr/>
        </p:nvSpPr>
        <p:spPr bwMode="auto">
          <a:xfrm>
            <a:off x="4325481" y="6289902"/>
            <a:ext cx="98425" cy="96837"/>
          </a:xfrm>
          <a:prstGeom prst="ellipse">
            <a:avLst/>
          </a:prstGeom>
          <a:solidFill>
            <a:srgbClr val="C710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995363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188913" defTabSz="995363">
              <a:spcBef>
                <a:spcPct val="20000"/>
              </a:spcBef>
              <a:buClr>
                <a:srgbClr val="253471"/>
              </a:buClr>
              <a:buSzPct val="90000"/>
              <a:buFont typeface="Wingdings 3" panose="05040102010807070707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anose="020B0604020202020204" pitchFamily="34" charset="0"/>
              </a:defRPr>
            </a:lvl2pPr>
            <a:lvl3pPr marL="1270000" indent="-274638" defTabSz="995363">
              <a:spcBef>
                <a:spcPct val="20000"/>
              </a:spcBef>
              <a:buClr>
                <a:srgbClr val="FF6416"/>
              </a:buClr>
              <a:buSzPct val="75000"/>
              <a:buFont typeface="Arial" panose="020B0604020202020204" pitchFamily="34" charset="0"/>
              <a:buChar char="●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3pPr>
            <a:lvl4pPr marL="1741488" indent="-247650" defTabSz="995363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4pPr>
            <a:lvl5pPr marL="2239963" indent="-249238" defTabSz="995363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5pPr>
            <a:lvl6pPr marL="26971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6pPr>
            <a:lvl7pPr marL="31543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7pPr>
            <a:lvl8pPr marL="36115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8pPr>
            <a:lvl9pPr marL="4068763" indent="-249238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100">
              <a:latin typeface="HeliosCond"/>
            </a:endParaRPr>
          </a:p>
        </p:txBody>
      </p:sp>
      <p:cxnSp>
        <p:nvCxnSpPr>
          <p:cNvPr id="54" name="Прямая соединительная линия 4"/>
          <p:cNvCxnSpPr>
            <a:cxnSpLocks noChangeShapeType="1"/>
          </p:cNvCxnSpPr>
          <p:nvPr/>
        </p:nvCxnSpPr>
        <p:spPr bwMode="auto">
          <a:xfrm>
            <a:off x="3358141" y="5898274"/>
            <a:ext cx="968134" cy="0"/>
          </a:xfrm>
          <a:prstGeom prst="line">
            <a:avLst/>
          </a:prstGeom>
          <a:noFill/>
          <a:ln w="19050" algn="ctr">
            <a:solidFill>
              <a:srgbClr val="C8102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5" name="Группа 54"/>
          <p:cNvGrpSpPr/>
          <p:nvPr/>
        </p:nvGrpSpPr>
        <p:grpSpPr>
          <a:xfrm>
            <a:off x="2483768" y="3918962"/>
            <a:ext cx="385200" cy="518150"/>
            <a:chOff x="8083754" y="3292982"/>
            <a:chExt cx="219325" cy="296551"/>
          </a:xfrm>
          <a:solidFill>
            <a:schemeClr val="bg1">
              <a:lumMod val="95000"/>
            </a:schemeClr>
          </a:solidFill>
        </p:grpSpPr>
        <p:sp>
          <p:nvSpPr>
            <p:cNvPr id="56" name="Freeform 1420"/>
            <p:cNvSpPr>
              <a:spLocks/>
            </p:cNvSpPr>
            <p:nvPr/>
          </p:nvSpPr>
          <p:spPr bwMode="auto">
            <a:xfrm>
              <a:off x="8091992" y="3292982"/>
              <a:ext cx="200790" cy="162691"/>
            </a:xfrm>
            <a:custGeom>
              <a:avLst/>
              <a:gdLst>
                <a:gd name="T0" fmla="*/ 78 w 97"/>
                <a:gd name="T1" fmla="*/ 79 h 79"/>
                <a:gd name="T2" fmla="*/ 97 w 97"/>
                <a:gd name="T3" fmla="*/ 79 h 79"/>
                <a:gd name="T4" fmla="*/ 86 w 97"/>
                <a:gd name="T5" fmla="*/ 62 h 79"/>
                <a:gd name="T6" fmla="*/ 86 w 97"/>
                <a:gd name="T7" fmla="*/ 59 h 79"/>
                <a:gd name="T8" fmla="*/ 86 w 97"/>
                <a:gd name="T9" fmla="*/ 49 h 79"/>
                <a:gd name="T10" fmla="*/ 85 w 97"/>
                <a:gd name="T11" fmla="*/ 34 h 79"/>
                <a:gd name="T12" fmla="*/ 84 w 97"/>
                <a:gd name="T13" fmla="*/ 30 h 79"/>
                <a:gd name="T14" fmla="*/ 50 w 97"/>
                <a:gd name="T15" fmla="*/ 0 h 79"/>
                <a:gd name="T16" fmla="*/ 48 w 97"/>
                <a:gd name="T17" fmla="*/ 0 h 79"/>
                <a:gd name="T18" fmla="*/ 13 w 97"/>
                <a:gd name="T19" fmla="*/ 30 h 79"/>
                <a:gd name="T20" fmla="*/ 12 w 97"/>
                <a:gd name="T21" fmla="*/ 34 h 79"/>
                <a:gd name="T22" fmla="*/ 11 w 97"/>
                <a:gd name="T23" fmla="*/ 44 h 79"/>
                <a:gd name="T24" fmla="*/ 11 w 97"/>
                <a:gd name="T25" fmla="*/ 44 h 79"/>
                <a:gd name="T26" fmla="*/ 11 w 97"/>
                <a:gd name="T27" fmla="*/ 45 h 79"/>
                <a:gd name="T28" fmla="*/ 11 w 97"/>
                <a:gd name="T29" fmla="*/ 45 h 79"/>
                <a:gd name="T30" fmla="*/ 11 w 97"/>
                <a:gd name="T31" fmla="*/ 65 h 79"/>
                <a:gd name="T32" fmla="*/ 0 w 97"/>
                <a:gd name="T33" fmla="*/ 79 h 79"/>
                <a:gd name="T34" fmla="*/ 11 w 97"/>
                <a:gd name="T35" fmla="*/ 79 h 79"/>
                <a:gd name="T36" fmla="*/ 18 w 97"/>
                <a:gd name="T37" fmla="*/ 79 h 79"/>
                <a:gd name="T38" fmla="*/ 38 w 97"/>
                <a:gd name="T39" fmla="*/ 7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79">
                  <a:moveTo>
                    <a:pt x="78" y="79"/>
                  </a:moveTo>
                  <a:cubicBezTo>
                    <a:pt x="82" y="79"/>
                    <a:pt x="94" y="79"/>
                    <a:pt x="97" y="79"/>
                  </a:cubicBezTo>
                  <a:cubicBezTo>
                    <a:pt x="88" y="79"/>
                    <a:pt x="87" y="68"/>
                    <a:pt x="86" y="62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7" y="44"/>
                    <a:pt x="87" y="39"/>
                    <a:pt x="85" y="34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12"/>
                    <a:pt x="66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17" y="12"/>
                    <a:pt x="13" y="30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7"/>
                    <a:pt x="11" y="41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0" y="71"/>
                    <a:pt x="8" y="79"/>
                    <a:pt x="0" y="79"/>
                  </a:cubicBezTo>
                  <a:cubicBezTo>
                    <a:pt x="4" y="79"/>
                    <a:pt x="7" y="79"/>
                    <a:pt x="11" y="79"/>
                  </a:cubicBezTo>
                  <a:cubicBezTo>
                    <a:pt x="16" y="79"/>
                    <a:pt x="13" y="79"/>
                    <a:pt x="18" y="79"/>
                  </a:cubicBezTo>
                  <a:cubicBezTo>
                    <a:pt x="38" y="72"/>
                    <a:pt x="38" y="72"/>
                    <a:pt x="38" y="72"/>
                  </a:cubicBezTo>
                </a:path>
              </a:pathLst>
            </a:custGeom>
            <a:grpFill/>
            <a:ln w="28575">
              <a:solidFill>
                <a:srgbClr val="C00000"/>
              </a:solidFill>
            </a:ln>
            <a:ex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 1421"/>
            <p:cNvSpPr>
              <a:spLocks/>
            </p:cNvSpPr>
            <p:nvPr/>
          </p:nvSpPr>
          <p:spPr bwMode="auto">
            <a:xfrm>
              <a:off x="8142446" y="3336229"/>
              <a:ext cx="100910" cy="111207"/>
            </a:xfrm>
            <a:custGeom>
              <a:avLst/>
              <a:gdLst>
                <a:gd name="T0" fmla="*/ 47 w 49"/>
                <a:gd name="T1" fmla="*/ 11 h 54"/>
                <a:gd name="T2" fmla="*/ 29 w 49"/>
                <a:gd name="T3" fmla="*/ 0 h 54"/>
                <a:gd name="T4" fmla="*/ 0 w 49"/>
                <a:gd name="T5" fmla="*/ 21 h 54"/>
                <a:gd name="T6" fmla="*/ 1 w 49"/>
                <a:gd name="T7" fmla="*/ 25 h 54"/>
                <a:gd name="T8" fmla="*/ 3 w 49"/>
                <a:gd name="T9" fmla="*/ 36 h 54"/>
                <a:gd name="T10" fmla="*/ 25 w 49"/>
                <a:gd name="T11" fmla="*/ 54 h 54"/>
                <a:gd name="T12" fmla="*/ 25 w 49"/>
                <a:gd name="T13" fmla="*/ 54 h 54"/>
                <a:gd name="T14" fmla="*/ 37 w 49"/>
                <a:gd name="T15" fmla="*/ 50 h 54"/>
                <a:gd name="T16" fmla="*/ 46 w 49"/>
                <a:gd name="T17" fmla="*/ 36 h 54"/>
                <a:gd name="T18" fmla="*/ 49 w 49"/>
                <a:gd name="T19" fmla="*/ 25 h 54"/>
                <a:gd name="T20" fmla="*/ 48 w 49"/>
                <a:gd name="T21" fmla="*/ 15 h 54"/>
                <a:gd name="T22" fmla="*/ 47 w 49"/>
                <a:gd name="T23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54">
                  <a:moveTo>
                    <a:pt x="47" y="11"/>
                  </a:moveTo>
                  <a:cubicBezTo>
                    <a:pt x="40" y="10"/>
                    <a:pt x="33" y="6"/>
                    <a:pt x="29" y="0"/>
                  </a:cubicBezTo>
                  <a:cubicBezTo>
                    <a:pt x="22" y="14"/>
                    <a:pt x="9" y="19"/>
                    <a:pt x="0" y="21"/>
                  </a:cubicBezTo>
                  <a:cubicBezTo>
                    <a:pt x="0" y="22"/>
                    <a:pt x="1" y="24"/>
                    <a:pt x="1" y="25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5" y="46"/>
                    <a:pt x="14" y="54"/>
                    <a:pt x="25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9" y="54"/>
                    <a:pt x="34" y="52"/>
                    <a:pt x="37" y="50"/>
                  </a:cubicBezTo>
                  <a:cubicBezTo>
                    <a:pt x="42" y="47"/>
                    <a:pt x="45" y="42"/>
                    <a:pt x="46" y="36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2"/>
                    <a:pt x="49" y="18"/>
                    <a:pt x="48" y="15"/>
                  </a:cubicBezTo>
                  <a:lnTo>
                    <a:pt x="47" y="11"/>
                  </a:lnTo>
                  <a:close/>
                </a:path>
              </a:pathLst>
            </a:custGeom>
            <a:grpFill/>
            <a:ln w="28575">
              <a:solidFill>
                <a:srgbClr val="C00000"/>
              </a:solidFill>
            </a:ln>
            <a:ex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Line 1422"/>
            <p:cNvSpPr>
              <a:spLocks noChangeShapeType="1"/>
            </p:cNvSpPr>
            <p:nvPr/>
          </p:nvSpPr>
          <p:spPr bwMode="auto">
            <a:xfrm flipH="1" flipV="1">
              <a:off x="8212465" y="3443317"/>
              <a:ext cx="41188" cy="12356"/>
            </a:xfrm>
            <a:prstGeom prst="line">
              <a:avLst/>
            </a:prstGeom>
            <a:grpFill/>
            <a:ln w="28575">
              <a:solidFill>
                <a:srgbClr val="C00000"/>
              </a:solidFill>
            </a:ln>
            <a:ex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1423"/>
            <p:cNvSpPr>
              <a:spLocks/>
            </p:cNvSpPr>
            <p:nvPr/>
          </p:nvSpPr>
          <p:spPr bwMode="auto">
            <a:xfrm>
              <a:off x="8083754" y="3474208"/>
              <a:ext cx="219325" cy="115325"/>
            </a:xfrm>
            <a:custGeom>
              <a:avLst/>
              <a:gdLst>
                <a:gd name="T0" fmla="*/ 95 w 106"/>
                <a:gd name="T1" fmla="*/ 9 h 56"/>
                <a:gd name="T2" fmla="*/ 76 w 106"/>
                <a:gd name="T3" fmla="*/ 0 h 56"/>
                <a:gd name="T4" fmla="*/ 53 w 106"/>
                <a:gd name="T5" fmla="*/ 44 h 56"/>
                <a:gd name="T6" fmla="*/ 30 w 106"/>
                <a:gd name="T7" fmla="*/ 0 h 56"/>
                <a:gd name="T8" fmla="*/ 11 w 106"/>
                <a:gd name="T9" fmla="*/ 9 h 56"/>
                <a:gd name="T10" fmla="*/ 0 w 106"/>
                <a:gd name="T11" fmla="*/ 24 h 56"/>
                <a:gd name="T12" fmla="*/ 0 w 106"/>
                <a:gd name="T13" fmla="*/ 29 h 56"/>
                <a:gd name="T14" fmla="*/ 0 w 106"/>
                <a:gd name="T15" fmla="*/ 41 h 56"/>
                <a:gd name="T16" fmla="*/ 0 w 106"/>
                <a:gd name="T17" fmla="*/ 47 h 56"/>
                <a:gd name="T18" fmla="*/ 9 w 106"/>
                <a:gd name="T19" fmla="*/ 56 h 56"/>
                <a:gd name="T20" fmla="*/ 15 w 106"/>
                <a:gd name="T21" fmla="*/ 56 h 56"/>
                <a:gd name="T22" fmla="*/ 26 w 106"/>
                <a:gd name="T23" fmla="*/ 56 h 56"/>
                <a:gd name="T24" fmla="*/ 80 w 106"/>
                <a:gd name="T25" fmla="*/ 56 h 56"/>
                <a:gd name="T26" fmla="*/ 90 w 106"/>
                <a:gd name="T27" fmla="*/ 56 h 56"/>
                <a:gd name="T28" fmla="*/ 96 w 106"/>
                <a:gd name="T29" fmla="*/ 56 h 56"/>
                <a:gd name="T30" fmla="*/ 106 w 106"/>
                <a:gd name="T31" fmla="*/ 47 h 56"/>
                <a:gd name="T32" fmla="*/ 106 w 106"/>
                <a:gd name="T33" fmla="*/ 41 h 56"/>
                <a:gd name="T34" fmla="*/ 106 w 106"/>
                <a:gd name="T35" fmla="*/ 29 h 56"/>
                <a:gd name="T36" fmla="*/ 106 w 106"/>
                <a:gd name="T37" fmla="*/ 24 h 56"/>
                <a:gd name="T38" fmla="*/ 95 w 106"/>
                <a:gd name="T39" fmla="*/ 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6" h="56">
                  <a:moveTo>
                    <a:pt x="95" y="9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4" y="11"/>
                    <a:pt x="0" y="17"/>
                    <a:pt x="0" y="2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2"/>
                    <a:pt x="4" y="56"/>
                    <a:pt x="9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102" y="56"/>
                    <a:pt x="106" y="52"/>
                    <a:pt x="106" y="47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6" y="17"/>
                    <a:pt x="101" y="11"/>
                    <a:pt x="95" y="9"/>
                  </a:cubicBezTo>
                  <a:close/>
                </a:path>
              </a:pathLst>
            </a:custGeom>
            <a:grpFill/>
            <a:ln w="28575">
              <a:solidFill>
                <a:srgbClr val="C00000"/>
              </a:solidFill>
            </a:ln>
            <a:ex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0" name="Группа 59"/>
          <p:cNvGrpSpPr/>
          <p:nvPr/>
        </p:nvGrpSpPr>
        <p:grpSpPr>
          <a:xfrm>
            <a:off x="2447816" y="5697296"/>
            <a:ext cx="468000" cy="396000"/>
            <a:chOff x="4841255" y="3313578"/>
            <a:chExt cx="332591" cy="273898"/>
          </a:xfrm>
          <a:solidFill>
            <a:schemeClr val="bg1">
              <a:lumMod val="95000"/>
            </a:schemeClr>
          </a:solidFill>
        </p:grpSpPr>
        <p:sp>
          <p:nvSpPr>
            <p:cNvPr id="61" name="Freeform 2487"/>
            <p:cNvSpPr>
              <a:spLocks/>
            </p:cNvSpPr>
            <p:nvPr/>
          </p:nvSpPr>
          <p:spPr bwMode="auto">
            <a:xfrm>
              <a:off x="4841255" y="3360944"/>
              <a:ext cx="332591" cy="226532"/>
            </a:xfrm>
            <a:custGeom>
              <a:avLst/>
              <a:gdLst>
                <a:gd name="T0" fmla="*/ 161 w 161"/>
                <a:gd name="T1" fmla="*/ 90 h 110"/>
                <a:gd name="T2" fmla="*/ 140 w 161"/>
                <a:gd name="T3" fmla="*/ 110 h 110"/>
                <a:gd name="T4" fmla="*/ 20 w 161"/>
                <a:gd name="T5" fmla="*/ 110 h 110"/>
                <a:gd name="T6" fmla="*/ 0 w 161"/>
                <a:gd name="T7" fmla="*/ 90 h 110"/>
                <a:gd name="T8" fmla="*/ 0 w 161"/>
                <a:gd name="T9" fmla="*/ 20 h 110"/>
                <a:gd name="T10" fmla="*/ 20 w 161"/>
                <a:gd name="T11" fmla="*/ 0 h 110"/>
                <a:gd name="T12" fmla="*/ 140 w 161"/>
                <a:gd name="T13" fmla="*/ 0 h 110"/>
                <a:gd name="T14" fmla="*/ 161 w 161"/>
                <a:gd name="T15" fmla="*/ 20 h 110"/>
                <a:gd name="T16" fmla="*/ 161 w 161"/>
                <a:gd name="T17" fmla="*/ 9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" h="110">
                  <a:moveTo>
                    <a:pt x="161" y="90"/>
                  </a:moveTo>
                  <a:cubicBezTo>
                    <a:pt x="161" y="101"/>
                    <a:pt x="152" y="110"/>
                    <a:pt x="140" y="110"/>
                  </a:cubicBezTo>
                  <a:cubicBezTo>
                    <a:pt x="20" y="110"/>
                    <a:pt x="20" y="110"/>
                    <a:pt x="20" y="110"/>
                  </a:cubicBezTo>
                  <a:cubicBezTo>
                    <a:pt x="9" y="110"/>
                    <a:pt x="0" y="101"/>
                    <a:pt x="0" y="9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52" y="0"/>
                    <a:pt x="161" y="9"/>
                    <a:pt x="161" y="20"/>
                  </a:cubicBezTo>
                  <a:lnTo>
                    <a:pt x="161" y="90"/>
                  </a:lnTo>
                  <a:close/>
                </a:path>
              </a:pathLst>
            </a:custGeom>
            <a:grpFill/>
            <a:ln w="28575" cap="rnd">
              <a:solidFill>
                <a:srgbClr val="C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488"/>
            <p:cNvSpPr>
              <a:spLocks/>
            </p:cNvSpPr>
            <p:nvPr/>
          </p:nvSpPr>
          <p:spPr bwMode="auto">
            <a:xfrm>
              <a:off x="4952461" y="3313578"/>
              <a:ext cx="108118" cy="47366"/>
            </a:xfrm>
            <a:custGeom>
              <a:avLst/>
              <a:gdLst>
                <a:gd name="T0" fmla="*/ 0 w 52"/>
                <a:gd name="T1" fmla="*/ 23 h 23"/>
                <a:gd name="T2" fmla="*/ 0 w 52"/>
                <a:gd name="T3" fmla="*/ 11 h 23"/>
                <a:gd name="T4" fmla="*/ 11 w 52"/>
                <a:gd name="T5" fmla="*/ 0 h 23"/>
                <a:gd name="T6" fmla="*/ 41 w 52"/>
                <a:gd name="T7" fmla="*/ 0 h 23"/>
                <a:gd name="T8" fmla="*/ 52 w 52"/>
                <a:gd name="T9" fmla="*/ 11 h 23"/>
                <a:gd name="T10" fmla="*/ 52 w 52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23">
                  <a:moveTo>
                    <a:pt x="0" y="23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52" y="5"/>
                    <a:pt x="52" y="11"/>
                  </a:cubicBezTo>
                  <a:cubicBezTo>
                    <a:pt x="52" y="23"/>
                    <a:pt x="52" y="23"/>
                    <a:pt x="52" y="23"/>
                  </a:cubicBezTo>
                </a:path>
              </a:pathLst>
            </a:custGeom>
            <a:grpFill/>
            <a:ln w="28575" cap="rnd">
              <a:solidFill>
                <a:srgbClr val="C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2489"/>
            <p:cNvSpPr>
              <a:spLocks noChangeShapeType="1"/>
            </p:cNvSpPr>
            <p:nvPr/>
          </p:nvSpPr>
          <p:spPr bwMode="auto">
            <a:xfrm>
              <a:off x="5116183" y="3433022"/>
              <a:ext cx="51485" cy="0"/>
            </a:xfrm>
            <a:prstGeom prst="line">
              <a:avLst/>
            </a:prstGeom>
            <a:grpFill/>
            <a:ln w="28575" cap="rnd">
              <a:solidFill>
                <a:srgbClr val="C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2490"/>
            <p:cNvSpPr>
              <a:spLocks noChangeShapeType="1"/>
            </p:cNvSpPr>
            <p:nvPr/>
          </p:nvSpPr>
          <p:spPr bwMode="auto">
            <a:xfrm>
              <a:off x="4960699" y="3433022"/>
              <a:ext cx="93702" cy="0"/>
            </a:xfrm>
            <a:prstGeom prst="line">
              <a:avLst/>
            </a:prstGeom>
            <a:grpFill/>
            <a:ln w="28575" cap="rnd">
              <a:solidFill>
                <a:srgbClr val="C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2491"/>
            <p:cNvSpPr>
              <a:spLocks noChangeShapeType="1"/>
            </p:cNvSpPr>
            <p:nvPr/>
          </p:nvSpPr>
          <p:spPr bwMode="auto">
            <a:xfrm>
              <a:off x="4845373" y="3433022"/>
              <a:ext cx="53544" cy="0"/>
            </a:xfrm>
            <a:prstGeom prst="line">
              <a:avLst/>
            </a:prstGeom>
            <a:grpFill/>
            <a:ln w="28575" cap="rnd">
              <a:solidFill>
                <a:srgbClr val="C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2492"/>
            <p:cNvSpPr>
              <a:spLocks noChangeShapeType="1"/>
            </p:cNvSpPr>
            <p:nvPr/>
          </p:nvSpPr>
          <p:spPr bwMode="auto">
            <a:xfrm>
              <a:off x="5007035" y="3474210"/>
              <a:ext cx="0" cy="72078"/>
            </a:xfrm>
            <a:prstGeom prst="line">
              <a:avLst/>
            </a:prstGeom>
            <a:grpFill/>
            <a:ln w="28575" cap="rnd">
              <a:solidFill>
                <a:srgbClr val="C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2493"/>
            <p:cNvSpPr>
              <a:spLocks noChangeShapeType="1"/>
            </p:cNvSpPr>
            <p:nvPr/>
          </p:nvSpPr>
          <p:spPr bwMode="auto">
            <a:xfrm flipH="1">
              <a:off x="4972026" y="3511279"/>
              <a:ext cx="72078" cy="0"/>
            </a:xfrm>
            <a:prstGeom prst="line">
              <a:avLst/>
            </a:prstGeom>
            <a:grpFill/>
            <a:ln w="28575" cap="rnd">
              <a:solidFill>
                <a:srgbClr val="C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494"/>
            <p:cNvSpPr>
              <a:spLocks/>
            </p:cNvSpPr>
            <p:nvPr/>
          </p:nvSpPr>
          <p:spPr bwMode="auto">
            <a:xfrm>
              <a:off x="4907155" y="3408310"/>
              <a:ext cx="49425" cy="51485"/>
            </a:xfrm>
            <a:custGeom>
              <a:avLst/>
              <a:gdLst>
                <a:gd name="T0" fmla="*/ 24 w 24"/>
                <a:gd name="T1" fmla="*/ 18 h 25"/>
                <a:gd name="T2" fmla="*/ 17 w 24"/>
                <a:gd name="T3" fmla="*/ 25 h 25"/>
                <a:gd name="T4" fmla="*/ 6 w 24"/>
                <a:gd name="T5" fmla="*/ 25 h 25"/>
                <a:gd name="T6" fmla="*/ 0 w 24"/>
                <a:gd name="T7" fmla="*/ 18 h 25"/>
                <a:gd name="T8" fmla="*/ 0 w 24"/>
                <a:gd name="T9" fmla="*/ 7 h 25"/>
                <a:gd name="T10" fmla="*/ 6 w 24"/>
                <a:gd name="T11" fmla="*/ 0 h 25"/>
                <a:gd name="T12" fmla="*/ 17 w 24"/>
                <a:gd name="T13" fmla="*/ 0 h 25"/>
                <a:gd name="T14" fmla="*/ 24 w 24"/>
                <a:gd name="T15" fmla="*/ 7 h 25"/>
                <a:gd name="T16" fmla="*/ 24 w 24"/>
                <a:gd name="T17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5">
                  <a:moveTo>
                    <a:pt x="24" y="18"/>
                  </a:moveTo>
                  <a:cubicBezTo>
                    <a:pt x="24" y="22"/>
                    <a:pt x="21" y="25"/>
                    <a:pt x="17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3" y="25"/>
                    <a:pt x="0" y="22"/>
                    <a:pt x="0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1" y="0"/>
                    <a:pt x="24" y="3"/>
                    <a:pt x="24" y="7"/>
                  </a:cubicBezTo>
                  <a:lnTo>
                    <a:pt x="24" y="18"/>
                  </a:lnTo>
                  <a:close/>
                </a:path>
              </a:pathLst>
            </a:custGeom>
            <a:grpFill/>
            <a:ln w="28575" cap="rnd">
              <a:solidFill>
                <a:srgbClr val="C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495"/>
            <p:cNvSpPr>
              <a:spLocks/>
            </p:cNvSpPr>
            <p:nvPr/>
          </p:nvSpPr>
          <p:spPr bwMode="auto">
            <a:xfrm>
              <a:off x="5058520" y="3408310"/>
              <a:ext cx="49425" cy="51485"/>
            </a:xfrm>
            <a:custGeom>
              <a:avLst/>
              <a:gdLst>
                <a:gd name="T0" fmla="*/ 24 w 24"/>
                <a:gd name="T1" fmla="*/ 18 h 25"/>
                <a:gd name="T2" fmla="*/ 18 w 24"/>
                <a:gd name="T3" fmla="*/ 25 h 25"/>
                <a:gd name="T4" fmla="*/ 6 w 24"/>
                <a:gd name="T5" fmla="*/ 25 h 25"/>
                <a:gd name="T6" fmla="*/ 0 w 24"/>
                <a:gd name="T7" fmla="*/ 18 h 25"/>
                <a:gd name="T8" fmla="*/ 0 w 24"/>
                <a:gd name="T9" fmla="*/ 7 h 25"/>
                <a:gd name="T10" fmla="*/ 6 w 24"/>
                <a:gd name="T11" fmla="*/ 0 h 25"/>
                <a:gd name="T12" fmla="*/ 18 w 24"/>
                <a:gd name="T13" fmla="*/ 0 h 25"/>
                <a:gd name="T14" fmla="*/ 24 w 24"/>
                <a:gd name="T15" fmla="*/ 7 h 25"/>
                <a:gd name="T16" fmla="*/ 24 w 24"/>
                <a:gd name="T17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5">
                  <a:moveTo>
                    <a:pt x="24" y="18"/>
                  </a:moveTo>
                  <a:cubicBezTo>
                    <a:pt x="24" y="22"/>
                    <a:pt x="21" y="25"/>
                    <a:pt x="1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3" y="25"/>
                    <a:pt x="0" y="22"/>
                    <a:pt x="0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4" y="3"/>
                    <a:pt x="24" y="7"/>
                  </a:cubicBezTo>
                  <a:lnTo>
                    <a:pt x="24" y="18"/>
                  </a:lnTo>
                  <a:close/>
                </a:path>
              </a:pathLst>
            </a:custGeom>
            <a:grpFill/>
            <a:ln w="28575" cap="rnd">
              <a:solidFill>
                <a:srgbClr val="C00000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11280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2796" y="555332"/>
            <a:ext cx="6135975" cy="424756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ПРОГРАММЫ ОМС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851921" y="1772816"/>
            <a:ext cx="5040559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1" tIns="43623" rIns="87241" bIns="43623"/>
          <a:lstStyle>
            <a:lvl1pPr marL="365125" indent="-365125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143000" indent="-228600" defTabSz="995363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600200" indent="-228600" defTabSz="995363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057400" indent="-228600" defTabSz="995363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 marL="0" indent="0">
              <a:buClr>
                <a:srgbClr val="C00000"/>
              </a:buClr>
              <a:buNone/>
            </a:pPr>
            <a:r>
              <a:rPr lang="ru-RU" sz="1400" b="1" dirty="0">
                <a:solidFill>
                  <a:srgbClr val="C00000"/>
                </a:solidFill>
              </a:rPr>
              <a:t>БАЗОВАЯ ПРОГРАММА ОБЯЗАТЕЛЬНОГО МЕДИЦИНСКОГО СТРАХОВАНИЯ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определяет права застрахованных лиц на бесплатное оказание им медицинской помощи на всей территории Российской Федерации</a:t>
            </a:r>
            <a:endParaRPr lang="ru-RU" altLang="ru-RU" sz="1400" dirty="0">
              <a:solidFill>
                <a:prstClr val="black"/>
              </a:solidFill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851922" y="3212976"/>
            <a:ext cx="5040558" cy="1162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1" tIns="43623" rIns="87241" bIns="43623"/>
          <a:lstStyle>
            <a:lvl1pPr marL="365125" indent="-365125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143000" indent="-228600" defTabSz="995363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600200" indent="-228600" defTabSz="995363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057400" indent="-228600" defTabSz="995363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 marL="0" indent="0">
              <a:buClr>
                <a:srgbClr val="C00000"/>
              </a:buClr>
              <a:buNone/>
            </a:pPr>
            <a:r>
              <a:rPr lang="ru-RU" sz="1400" b="1" dirty="0">
                <a:solidFill>
                  <a:srgbClr val="C00000"/>
                </a:solidFill>
              </a:rPr>
              <a:t>ТЕРРИТОРИАЛЬНАЯ ПРОГРАММА ОБЯЗАТЕЛЬНОГО МЕДИЦИНСКОГО СТРАХОВАНИЯ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определяет права застрахованных лиц на бесплатное оказание им медицинской помощи на территории субъекта Российской Федерации*</a:t>
            </a: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buNone/>
            </a:pPr>
            <a:endParaRPr lang="ru-RU" altLang="ru-RU" sz="1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buNone/>
            </a:pPr>
            <a:endParaRPr lang="ru-RU" altLang="ru-RU" sz="1200" b="1" dirty="0">
              <a:solidFill>
                <a:prstClr val="black"/>
              </a:solidFill>
            </a:endParaRPr>
          </a:p>
          <a:p>
            <a:endParaRPr lang="ru-RU" altLang="ru-RU" sz="1400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buClr>
                <a:srgbClr val="EEECE1"/>
              </a:buClr>
              <a:buSzTx/>
              <a:buFont typeface="Wingdings" pitchFamily="2" charset="2"/>
              <a:buNone/>
            </a:pPr>
            <a:endParaRPr lang="ru-RU" altLang="ru-RU" sz="1400" dirty="0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851921" y="5453721"/>
            <a:ext cx="5040557" cy="99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1" tIns="43623" rIns="87241" bIns="43623"/>
          <a:lstStyle>
            <a:lvl1pPr marL="365125" indent="-365125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143000" indent="-228600" defTabSz="995363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600200" indent="-228600" defTabSz="995363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057400" indent="-228600" defTabSz="995363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 marL="0" indent="0">
              <a:buClr>
                <a:srgbClr val="C00000"/>
              </a:buClr>
              <a:buNone/>
            </a:pPr>
            <a:r>
              <a:rPr lang="ru-RU" sz="1400" dirty="0">
                <a:solidFill>
                  <a:srgbClr val="595959"/>
                </a:solidFill>
              </a:rPr>
              <a:t>* Территориальная программа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содержит более широкий перечень конкретных видов помощи, услуг и процедур, которыми могут воспользоваться  жители конкретного региона</a:t>
            </a: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B8CB-4856-491E-A4B1-3E39DEB47958}" type="slidenum">
              <a:rPr lang="ru-RU" smtClean="0"/>
              <a:t>3</a:t>
            </a:fld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817"/>
          <a:stretch/>
        </p:blipFill>
        <p:spPr bwMode="auto">
          <a:xfrm>
            <a:off x="251520" y="1268761"/>
            <a:ext cx="3456384" cy="504055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26494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70565" y="1265299"/>
            <a:ext cx="4301436" cy="1333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1" tIns="43623" rIns="87241" bIns="43623"/>
          <a:lstStyle>
            <a:lvl1pPr marL="365125" indent="-365125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143000" indent="-228600" defTabSz="995363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600200" indent="-228600" defTabSz="995363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057400" indent="-228600" defTabSz="995363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 marL="0" indent="0" algn="just">
              <a:lnSpc>
                <a:spcPct val="114000"/>
              </a:lnSpc>
              <a:buClr>
                <a:srgbClr val="C00000"/>
              </a:buClr>
              <a:buNone/>
            </a:pPr>
            <a:r>
              <a:rPr lang="ru-RU" sz="1400" b="1" dirty="0">
                <a:solidFill>
                  <a:srgbClr val="C00000"/>
                </a:solidFill>
              </a:rPr>
              <a:t>ПОЛИС ОБЯЗАТЕЛЬНОГО МЕДИЦИНСКОГО СТРАХОВАНИЯ</a:t>
            </a:r>
            <a:r>
              <a:rPr lang="ru-RU" sz="1400" b="1" dirty="0"/>
              <a:t>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удостоверяет право застрахованного лица на получение бесплатной медицинской помощи.</a:t>
            </a:r>
            <a:endParaRPr lang="ru-RU" altLang="ru-RU" sz="1400" dirty="0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70565" y="2598879"/>
            <a:ext cx="4320481" cy="335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1" tIns="43623" rIns="87241" bIns="43623"/>
          <a:lstStyle>
            <a:lvl1pPr marL="365125" indent="-365125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143000" indent="-228600" defTabSz="995363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600200" indent="-228600" defTabSz="995363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057400" indent="-228600" defTabSz="995363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 algn="just">
              <a:lnSpc>
                <a:spcPct val="114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C00000"/>
                </a:solidFill>
              </a:rPr>
              <a:t>Полис действует на всей территории РФ</a:t>
            </a:r>
          </a:p>
          <a:p>
            <a:pPr algn="just">
              <a:lnSpc>
                <a:spcPct val="114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C00000"/>
                </a:solidFill>
              </a:rPr>
              <a:t>Полис ОМС оформляется бесплатно</a:t>
            </a:r>
          </a:p>
          <a:p>
            <a:pPr algn="just">
              <a:lnSpc>
                <a:spcPct val="114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C00000"/>
                </a:solidFill>
              </a:rPr>
              <a:t>Застрахованное лицо может оформить только один полис ОМС</a:t>
            </a:r>
          </a:p>
          <a:p>
            <a:pPr marL="0" indent="0" algn="just">
              <a:lnSpc>
                <a:spcPct val="114000"/>
              </a:lnSpc>
              <a:buClr>
                <a:srgbClr val="C00000"/>
              </a:buClr>
              <a:buNone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Полис ОМС обеспечивает Вам </a:t>
            </a:r>
            <a:r>
              <a:rPr lang="ru-RU" sz="1400" dirty="0">
                <a:solidFill>
                  <a:srgbClr val="595959"/>
                </a:solidFill>
              </a:rPr>
              <a:t>БЕСПЛАТНОЕ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получение медицинской помощи при наступлении страхового случая за счет финансовых средств ОМС на территории всей Российской Федерации, независимо от пола, возраста, места проживания и социального статуса в объёме, установленном базовой программой обязательного медицинского страхования.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B8CB-4856-491E-A4B1-3E39DEB47958}" type="slidenum">
              <a:rPr lang="ru-RU" smtClean="0"/>
              <a:t>4</a:t>
            </a:fld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882796" y="555332"/>
            <a:ext cx="6135975" cy="424756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ПОЛИС ОМС</a:t>
            </a:r>
          </a:p>
        </p:txBody>
      </p:sp>
      <p:pic>
        <p:nvPicPr>
          <p:cNvPr id="13" name="Рисунок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1014428"/>
            <a:ext cx="4392487" cy="274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46" y="3429000"/>
            <a:ext cx="4552954" cy="241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841662" y="1484784"/>
            <a:ext cx="18002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Полис ОМС</a:t>
            </a:r>
            <a:endParaRPr lang="ru-RU" altLang="ru-RU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76056" y="1932088"/>
            <a:ext cx="33843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уникальная последовательность символов в машиночитаемом виде, которая присваивается сведениям о застрахованном лице в едином регистре застрахованных лиц</a:t>
            </a:r>
            <a:endParaRPr lang="ru-RU" alt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76055" y="4365104"/>
            <a:ext cx="35283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виде выписки с штриховым кодом (графической информации в кодированном виде).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5940151" y="3957894"/>
            <a:ext cx="18002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 быть выдан:</a:t>
            </a:r>
            <a:endParaRPr lang="ru-RU" altLang="ru-RU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236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979712" y="1268760"/>
            <a:ext cx="6912768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1" tIns="43623" rIns="87241" bIns="43623"/>
          <a:lstStyle>
            <a:lvl1pPr marL="365125" indent="-365125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143000" indent="-228600" defTabSz="995363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600200" indent="-228600" defTabSz="995363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057400" indent="-228600" defTabSz="995363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 lvl="0" defTabSz="914400" eaLnBrk="1" hangingPunct="1">
              <a:spcBef>
                <a:spcPts val="1200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350" dirty="0">
                <a:solidFill>
                  <a:srgbClr val="595959"/>
                </a:solidFill>
                <a:cs typeface="Arial" panose="020B0604020202020204" pitchFamily="34" charset="0"/>
              </a:rPr>
              <a:t>Гражданам РФ полис ОМС выдается без ограничения срока действия</a:t>
            </a:r>
          </a:p>
          <a:p>
            <a:pPr lvl="0" defTabSz="914400" eaLnBrk="1" hangingPunct="1">
              <a:spcBef>
                <a:spcPts val="1200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350" dirty="0">
                <a:solidFill>
                  <a:srgbClr val="595959"/>
                </a:solidFill>
                <a:cs typeface="Arial" panose="020B0604020202020204" pitchFamily="34" charset="0"/>
              </a:rPr>
              <a:t>Постоянно проживающим на территории РФ иностранным гражданам</a:t>
            </a:r>
            <a:br>
              <a:rPr lang="ru-RU" sz="1350" dirty="0">
                <a:solidFill>
                  <a:srgbClr val="595959"/>
                </a:solidFill>
                <a:cs typeface="Arial" panose="020B0604020202020204" pitchFamily="34" charset="0"/>
              </a:rPr>
            </a:br>
            <a:r>
              <a:rPr lang="ru-RU" sz="1350" dirty="0">
                <a:solidFill>
                  <a:srgbClr val="595959"/>
                </a:solidFill>
                <a:cs typeface="Arial" panose="020B0604020202020204" pitchFamily="34" charset="0"/>
              </a:rPr>
              <a:t>и лицам без гражданства полис выдается сроком действия до конца календарного года</a:t>
            </a:r>
          </a:p>
          <a:p>
            <a:pPr lvl="0" defTabSz="914400" eaLnBrk="1" hangingPunct="1">
              <a:spcBef>
                <a:spcPts val="1200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350" dirty="0">
                <a:solidFill>
                  <a:srgbClr val="595959"/>
                </a:solidFill>
                <a:cs typeface="Arial" panose="020B0604020202020204" pitchFamily="34" charset="0"/>
              </a:rPr>
              <a:t>Лицам, имеющим право на медицинскую помощь в соответствии</a:t>
            </a:r>
            <a:br>
              <a:rPr lang="ru-RU" sz="1350" dirty="0">
                <a:solidFill>
                  <a:srgbClr val="595959"/>
                </a:solidFill>
                <a:cs typeface="Arial" panose="020B0604020202020204" pitchFamily="34" charset="0"/>
              </a:rPr>
            </a:br>
            <a:r>
              <a:rPr lang="ru-RU" sz="1350" dirty="0">
                <a:solidFill>
                  <a:srgbClr val="595959"/>
                </a:solidFill>
                <a:cs typeface="Arial" panose="020B0604020202020204" pitchFamily="34" charset="0"/>
              </a:rPr>
              <a:t>с Федеральным законом «О беженцах» выдается со сроком действия до конца календарного года, но не более срока пребывания, установленного в документах.</a:t>
            </a:r>
          </a:p>
          <a:p>
            <a:pPr lvl="0" defTabSz="914400" eaLnBrk="1" hangingPunct="1">
              <a:spcBef>
                <a:spcPts val="1200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350" dirty="0">
                <a:solidFill>
                  <a:srgbClr val="595959"/>
                </a:solidFill>
                <a:cs typeface="Arial" panose="020B0604020202020204" pitchFamily="34" charset="0"/>
              </a:rPr>
              <a:t>Временно проживающим на территории РФ иностранным гражданам</a:t>
            </a:r>
            <a:br>
              <a:rPr lang="ru-RU" sz="1350" dirty="0">
                <a:solidFill>
                  <a:srgbClr val="595959"/>
                </a:solidFill>
                <a:cs typeface="Arial" panose="020B0604020202020204" pitchFamily="34" charset="0"/>
              </a:rPr>
            </a:br>
            <a:r>
              <a:rPr lang="ru-RU" sz="1350" dirty="0">
                <a:solidFill>
                  <a:srgbClr val="595959"/>
                </a:solidFill>
                <a:cs typeface="Arial" panose="020B0604020202020204" pitchFamily="34" charset="0"/>
              </a:rPr>
              <a:t>и лицам без гражданства выдается сроком действия до конца календарного года, но не более срока действия разрешения</a:t>
            </a:r>
            <a:br>
              <a:rPr lang="ru-RU" sz="1350" dirty="0">
                <a:solidFill>
                  <a:srgbClr val="595959"/>
                </a:solidFill>
                <a:cs typeface="Arial" panose="020B0604020202020204" pitchFamily="34" charset="0"/>
              </a:rPr>
            </a:br>
            <a:r>
              <a:rPr lang="ru-RU" sz="1350" dirty="0">
                <a:solidFill>
                  <a:srgbClr val="595959"/>
                </a:solidFill>
                <a:cs typeface="Arial" panose="020B0604020202020204" pitchFamily="34" charset="0"/>
              </a:rPr>
              <a:t>на временное проживание.</a:t>
            </a:r>
          </a:p>
          <a:p>
            <a:pPr lvl="0" defTabSz="914400" eaLnBrk="1" hangingPunct="1">
              <a:spcBef>
                <a:spcPts val="1200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350" dirty="0">
                <a:solidFill>
                  <a:srgbClr val="595959"/>
                </a:solidFill>
                <a:cs typeface="Arial" panose="020B0604020202020204" pitchFamily="34" charset="0"/>
              </a:rPr>
              <a:t>Временно пребывающим в РФ трудящимся государств-членов ЕАЭС выдается сроком действия до конца календарного года, но не более срока действия трудового договора, заключенного с трудящимся государства-члена ЕАЭС</a:t>
            </a:r>
          </a:p>
          <a:p>
            <a:pPr lvl="0" defTabSz="914400" eaLnBrk="1" hangingPunct="1">
              <a:spcBef>
                <a:spcPts val="1200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350" dirty="0">
                <a:solidFill>
                  <a:srgbClr val="595959"/>
                </a:solidFill>
                <a:cs typeface="Arial" panose="020B0604020202020204" pitchFamily="34" charset="0"/>
              </a:rPr>
              <a:t>Временно пребывающим в РФ иностранным гражданам, относящимся</a:t>
            </a:r>
            <a:br>
              <a:rPr lang="ru-RU" sz="1350" dirty="0">
                <a:solidFill>
                  <a:srgbClr val="595959"/>
                </a:solidFill>
                <a:cs typeface="Arial" panose="020B0604020202020204" pitchFamily="34" charset="0"/>
              </a:rPr>
            </a:br>
            <a:r>
              <a:rPr lang="ru-RU" sz="1350" dirty="0">
                <a:solidFill>
                  <a:srgbClr val="595959"/>
                </a:solidFill>
                <a:cs typeface="Arial" panose="020B0604020202020204" pitchFamily="34" charset="0"/>
              </a:rPr>
              <a:t>к категории членов коллегии Комиссии, должностных лиц и сотрудников органов ЕАЭС, выдается сроком действия до конца календарного года, но не более срока исполнения ими соответствующих полномочий</a:t>
            </a:r>
            <a:endParaRPr lang="ru-RU" altLang="ru-RU" sz="1350" dirty="0">
              <a:solidFill>
                <a:srgbClr val="595959"/>
              </a:solidFill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B8CB-4856-491E-A4B1-3E39DEB47958}" type="slidenum">
              <a:rPr lang="ru-RU" smtClean="0"/>
              <a:t>5</a:t>
            </a:fld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FA6F80B-3483-4079-8BA2-2F740E7BE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13" y="482224"/>
            <a:ext cx="6135975" cy="424756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СРОК ДЕЙСТВИЯ ПОЛИСА ОМС</a:t>
            </a:r>
          </a:p>
        </p:txBody>
      </p:sp>
      <p:cxnSp>
        <p:nvCxnSpPr>
          <p:cNvPr id="5" name="Прямая соединительная линия 39">
            <a:extLst>
              <a:ext uri="{FF2B5EF4-FFF2-40B4-BE49-F238E27FC236}">
                <a16:creationId xmlns:a16="http://schemas.microsoft.com/office/drawing/2014/main" id="{0CC55BF0-A79F-4DE9-A581-042F4613FBD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02675" y="1700809"/>
            <a:ext cx="0" cy="3744415"/>
          </a:xfrm>
          <a:prstGeom prst="line">
            <a:avLst/>
          </a:prstGeom>
          <a:noFill/>
          <a:ln w="19050" cap="rnd" algn="ctr">
            <a:solidFill>
              <a:srgbClr val="CA1A2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Прямая соединительная линия 40">
            <a:extLst>
              <a:ext uri="{FF2B5EF4-FFF2-40B4-BE49-F238E27FC236}">
                <a16:creationId xmlns:a16="http://schemas.microsoft.com/office/drawing/2014/main" id="{7E5AF078-8C6C-45F3-95C3-592BF74E371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801280" y="5445223"/>
            <a:ext cx="178432" cy="1"/>
          </a:xfrm>
          <a:prstGeom prst="line">
            <a:avLst/>
          </a:prstGeom>
          <a:noFill/>
          <a:ln w="19050" cap="rnd" algn="ctr">
            <a:solidFill>
              <a:srgbClr val="CA1A2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Прямая соединительная линия 40">
            <a:extLst>
              <a:ext uri="{FF2B5EF4-FFF2-40B4-BE49-F238E27FC236}">
                <a16:creationId xmlns:a16="http://schemas.microsoft.com/office/drawing/2014/main" id="{4CEC0161-680F-48D6-AD29-4799B5674EB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619672" y="3428999"/>
            <a:ext cx="178432" cy="1"/>
          </a:xfrm>
          <a:prstGeom prst="line">
            <a:avLst/>
          </a:prstGeom>
          <a:noFill/>
          <a:ln w="19050" cap="rnd" algn="ctr">
            <a:solidFill>
              <a:srgbClr val="CA1A2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Box 10">
            <a:extLst>
              <a:ext uri="{FF2B5EF4-FFF2-40B4-BE49-F238E27FC236}">
                <a16:creationId xmlns:a16="http://schemas.microsoft.com/office/drawing/2014/main" id="{47C3705E-5086-4703-B34F-CA46AAE46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7" y="2788790"/>
            <a:ext cx="1368149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400"/>
              </a:lnSpc>
              <a:defRPr/>
            </a:pPr>
            <a:r>
              <a:rPr lang="ru-RU" altLang="ru-RU" sz="12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КОНЦА КАЛЕНДАРНОГО ГОДА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8BBE4D32-12FC-4585-BA29-B2CF1A53B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1" y="3428999"/>
            <a:ext cx="1368150" cy="83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defRPr/>
            </a:pPr>
            <a:r>
              <a:rPr lang="ru-RU" altLang="ru-RU" sz="1100" b="1" dirty="0">
                <a:solidFill>
                  <a:srgbClr val="555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дополнительные условия</a:t>
            </a:r>
            <a:br>
              <a:rPr lang="ru-RU" altLang="ru-RU" sz="1100" b="1" dirty="0">
                <a:solidFill>
                  <a:srgbClr val="5557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100" b="1" dirty="0">
                <a:solidFill>
                  <a:srgbClr val="5557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(срок действия разрешительных документов)</a:t>
            </a:r>
            <a:endParaRPr lang="ru-RU" altLang="ru-RU" sz="1100" b="1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Прямая соединительная линия 40">
            <a:extLst>
              <a:ext uri="{FF2B5EF4-FFF2-40B4-BE49-F238E27FC236}">
                <a16:creationId xmlns:a16="http://schemas.microsoft.com/office/drawing/2014/main" id="{68EBC539-AF40-441B-8E6C-27908FA5A54B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1798104" y="1700808"/>
            <a:ext cx="253616" cy="1"/>
          </a:xfrm>
          <a:prstGeom prst="line">
            <a:avLst/>
          </a:prstGeom>
          <a:noFill/>
          <a:ln w="19050" cap="rnd" algn="ctr">
            <a:solidFill>
              <a:srgbClr val="CA1A2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TextBox 10">
            <a:extLst>
              <a:ext uri="{FF2B5EF4-FFF2-40B4-BE49-F238E27FC236}">
                <a16:creationId xmlns:a16="http://schemas.microsoft.com/office/drawing/2014/main" id="{2BDB9B6D-BD4D-40BD-8D6C-2AB0DA52B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1" y="1268760"/>
            <a:ext cx="1368149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400"/>
              </a:lnSpc>
              <a:defRPr/>
            </a:pPr>
            <a:r>
              <a:rPr lang="ru-RU" altLang="ru-RU" sz="12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ОГРАНИЧЕНИЯ СРОКА</a:t>
            </a:r>
          </a:p>
        </p:txBody>
      </p:sp>
    </p:spTree>
    <p:extLst>
      <p:ext uri="{BB962C8B-B14F-4D97-AF65-F5344CB8AC3E}">
        <p14:creationId xmlns:p14="http://schemas.microsoft.com/office/powerpoint/2010/main" val="156494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ЗАКОНОДАТЕЛЬСТВО ПО ОМС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4453354" y="980728"/>
            <a:ext cx="4690646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1" tIns="43623" rIns="87241" bIns="43623"/>
          <a:lstStyle>
            <a:lvl1pPr marL="365125" indent="-365125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143000" indent="-228600" defTabSz="995363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600200" indent="-228600" defTabSz="995363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057400" indent="-228600" defTabSz="995363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ru-RU" sz="1100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400736" lvl="1" indent="0">
              <a:lnSpc>
                <a:spcPct val="150000"/>
              </a:lnSpc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lnSpc>
                <a:spcPct val="150000"/>
              </a:lnSpc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lnSpc>
                <a:spcPct val="150000"/>
              </a:lnSpc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lnSpc>
                <a:spcPct val="150000"/>
              </a:lnSpc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lnSpc>
                <a:spcPct val="150000"/>
              </a:lnSpc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lnSpc>
                <a:spcPct val="150000"/>
              </a:lnSpc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lnSpc>
                <a:spcPct val="150000"/>
              </a:lnSpc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lnSpc>
                <a:spcPct val="150000"/>
              </a:lnSpc>
              <a:buNone/>
            </a:pPr>
            <a:endParaRPr lang="ru-RU" altLang="ru-RU" sz="1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ru-RU" altLang="ru-RU" sz="1200" b="1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</a:pPr>
            <a:endParaRPr lang="ru-RU" altLang="ru-RU" sz="1400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buClr>
                <a:srgbClr val="EEECE1"/>
              </a:buClr>
              <a:buSzTx/>
              <a:buFont typeface="Wingdings" pitchFamily="2" charset="2"/>
              <a:buNone/>
            </a:pPr>
            <a:r>
              <a:rPr lang="ru-RU" altLang="ru-RU" sz="1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907704" y="3221303"/>
            <a:ext cx="6624736" cy="2674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1" tIns="43623" rIns="87241" bIns="43623"/>
          <a:lstStyle>
            <a:lvl1pPr marL="365125" indent="-365125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143000" indent="-228600" defTabSz="995363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600200" indent="-228600" defTabSz="995363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057400" indent="-228600" defTabSz="995363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 marL="400736" lvl="1" indent="0"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400736" lvl="1" indent="0">
              <a:buNone/>
            </a:pPr>
            <a:endParaRPr lang="ru-RU" altLang="ru-RU" sz="1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buNone/>
            </a:pPr>
            <a:endParaRPr lang="ru-RU" altLang="ru-RU" sz="1200" b="1" dirty="0">
              <a:solidFill>
                <a:prstClr val="black"/>
              </a:solidFill>
            </a:endParaRPr>
          </a:p>
          <a:p>
            <a:endParaRPr lang="ru-RU" altLang="ru-RU" sz="1400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buClr>
                <a:srgbClr val="EEECE1"/>
              </a:buClr>
              <a:buSzTx/>
              <a:buFont typeface="Wingdings" pitchFamily="2" charset="2"/>
              <a:buNone/>
            </a:pPr>
            <a:endParaRPr lang="ru-RU" altLang="ru-RU" sz="1400" dirty="0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B8CB-4856-491E-A4B1-3E39DEB47958}" type="slidenum">
              <a:rPr lang="ru-RU" smtClean="0"/>
              <a:t>6</a:t>
            </a:fld>
            <a:endParaRPr lang="ru-RU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920" y="1288208"/>
            <a:ext cx="8813552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1" tIns="43623" rIns="87241" bIns="43623"/>
          <a:lstStyle>
            <a:lvl1pPr marL="365125" indent="-365125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143000" indent="-228600" defTabSz="995363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600200" indent="-228600" defTabSz="995363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057400" indent="-228600" defTabSz="995363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 marL="285750" indent="-285750" defTabSz="914400" eaLnBrk="1" hangingPunct="1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100" b="1" dirty="0">
                <a:solidFill>
                  <a:srgbClr val="C00000"/>
                </a:solidFill>
                <a:cs typeface="Arial" panose="020B0604020202020204" pitchFamily="34" charset="0"/>
              </a:rPr>
              <a:t>Федеральный закон от 21.11.2011 №323-ФЗ</a:t>
            </a:r>
            <a:br>
              <a:rPr lang="ru-RU" sz="1100" b="1" dirty="0">
                <a:solidFill>
                  <a:srgbClr val="C00000"/>
                </a:solidFill>
                <a:cs typeface="Arial" panose="020B0604020202020204" pitchFamily="34" charset="0"/>
              </a:rPr>
            </a:br>
            <a:r>
              <a:rPr lang="ru-RU" sz="1100" b="1" dirty="0">
                <a:solidFill>
                  <a:srgbClr val="C00000"/>
                </a:solidFill>
                <a:cs typeface="Arial" panose="020B0604020202020204" pitchFamily="34" charset="0"/>
              </a:rPr>
              <a:t>«Об основах охраны здоровья граждан в Российской Федерации»</a:t>
            </a:r>
          </a:p>
          <a:p>
            <a:pPr marL="285750" indent="-285750" defTabSz="914400" eaLnBrk="1" hangingPunct="1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100" b="1" dirty="0">
                <a:solidFill>
                  <a:srgbClr val="C00000"/>
                </a:solidFill>
                <a:cs typeface="Arial" panose="020B0604020202020204" pitchFamily="34" charset="0"/>
              </a:rPr>
              <a:t>Федеральный закон от 29.11.2010 №326-ФЗ</a:t>
            </a:r>
            <a:br>
              <a:rPr lang="ru-RU" sz="1100" b="1" dirty="0">
                <a:solidFill>
                  <a:srgbClr val="C00000"/>
                </a:solidFill>
                <a:cs typeface="Arial" panose="020B0604020202020204" pitchFamily="34" charset="0"/>
              </a:rPr>
            </a:br>
            <a:r>
              <a:rPr lang="ru-RU" sz="1100" b="1" dirty="0">
                <a:solidFill>
                  <a:srgbClr val="C00000"/>
                </a:solidFill>
                <a:cs typeface="Arial" panose="020B0604020202020204" pitchFamily="34" charset="0"/>
              </a:rPr>
              <a:t>«Об обязательном медицинском страховании</a:t>
            </a:r>
            <a:br>
              <a:rPr lang="ru-RU" sz="1100" b="1" dirty="0">
                <a:solidFill>
                  <a:srgbClr val="C00000"/>
                </a:solidFill>
                <a:cs typeface="Arial" panose="020B0604020202020204" pitchFamily="34" charset="0"/>
              </a:rPr>
            </a:br>
            <a:r>
              <a:rPr lang="ru-RU" sz="1100" b="1" dirty="0">
                <a:solidFill>
                  <a:srgbClr val="C00000"/>
                </a:solidFill>
                <a:cs typeface="Arial" panose="020B0604020202020204" pitchFamily="34" charset="0"/>
              </a:rPr>
              <a:t>в Российской Федерации»</a:t>
            </a:r>
          </a:p>
          <a:p>
            <a:pPr marL="285750" indent="-285750" defTabSz="914400" eaLnBrk="1" hangingPunct="1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100" b="1" dirty="0">
                <a:solidFill>
                  <a:srgbClr val="C00000"/>
                </a:solidFill>
                <a:cs typeface="Arial" panose="020B0604020202020204" pitchFamily="34" charset="0"/>
              </a:rPr>
              <a:t>Приказ Минздрава России от 21.08.2025 №496н</a:t>
            </a:r>
            <a:br>
              <a:rPr lang="ru-RU" sz="1100" b="1" dirty="0">
                <a:solidFill>
                  <a:srgbClr val="C00000"/>
                </a:solidFill>
                <a:cs typeface="Arial" panose="020B0604020202020204" pitchFamily="34" charset="0"/>
              </a:rPr>
            </a:br>
            <a:r>
              <a:rPr lang="ru-RU" sz="1100" b="1" dirty="0">
                <a:solidFill>
                  <a:srgbClr val="C00000"/>
                </a:solidFill>
                <a:cs typeface="Arial" panose="020B0604020202020204" pitchFamily="34" charset="0"/>
              </a:rPr>
              <a:t>«Об утверждении Правил обязательного медицинского страхования»</a:t>
            </a:r>
            <a:r>
              <a:rPr lang="ru-RU" sz="1100" dirty="0">
                <a:solidFill>
                  <a:srgbClr val="C00000"/>
                </a:solidFill>
              </a:rPr>
              <a:t> </a:t>
            </a:r>
            <a:endParaRPr lang="ru-RU" sz="1100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285750" indent="-285750" defTabSz="914400" eaLnBrk="1" hangingPunct="1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Федеральный закон от 27.07.2006 №152-ФЗ</a:t>
            </a:r>
            <a:b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</a:b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«О персональных данных»</a:t>
            </a:r>
          </a:p>
          <a:p>
            <a:pPr marL="285750" indent="-285750" defTabSz="914400" eaLnBrk="1" hangingPunct="1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Федеральный закон от 02.05.2006 №59-ФЗ «О порядке рассмотрения обращений граждан Российской Федерации»</a:t>
            </a:r>
          </a:p>
          <a:p>
            <a:pPr marL="285750" indent="-285750" defTabSz="914400" eaLnBrk="1" hangingPunct="1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Постановление Правительства РФ от 29.12.2025 N 2188 «О Программе государственных гарантий бесплатного оказания гражданам медицинской помощи на 2026 год и на плановый период 2027 и 2028 годов»</a:t>
            </a:r>
          </a:p>
        </p:txBody>
      </p:sp>
    </p:spTree>
    <p:extLst>
      <p:ext uri="{BB962C8B-B14F-4D97-AF65-F5344CB8AC3E}">
        <p14:creationId xmlns:p14="http://schemas.microsoft.com/office/powerpoint/2010/main" val="2698103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404664"/>
            <a:ext cx="6135975" cy="593989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rgbClr val="C00000"/>
                </a:solidFill>
              </a:rPr>
              <a:t>ПРАВА ЗАСТРАХОВАННЫХ ЛИЦ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sz="13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11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СТ.16 ГЛ.4 ФЕДЕРАЛЬНОГО ЗАКОНА «ОБ ОБЯЗАТЕЛЬНОМ МЕДИЦИНСКОМ СТРАХОВАНИИ В РФ» ОТ 29.11.2010 № 326-ФЗ</a:t>
            </a:r>
            <a:r>
              <a:rPr lang="ru-RU" sz="13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B8CB-4856-491E-A4B1-3E39DEB47958}" type="slidenum">
              <a:rPr lang="ru-RU" smtClean="0"/>
              <a:t>7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1297339"/>
            <a:ext cx="36004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БЕСПЛАТНОЕ ОКАЗАНИЕ ИМ МЕДИЦИНСКОЙ ПОМОЩИ: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всей территории РФ в объеме, установленном базовой программой ОМС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территории субъекта РФ, в котором выдан полис ОМС, в объеме, установленном территориальной программой ОМС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66907" y="2589070"/>
            <a:ext cx="3600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СТРАХОВОЙ МЕДИЦИНСКОЙ ОРГАНИЗАЦИИ</a:t>
            </a:r>
            <a:endParaRPr lang="ru-RU" sz="105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66907" y="3305542"/>
            <a:ext cx="359851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ЗАМЕНА СТРАХОВОЙ МЕДИЦИНСКОЙ ОРГАНИЗАЦИИ</a:t>
            </a:r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которой ранее был застрахован гражданин, один раз в течение календарного года не позднее 1 ноября либо чаще в случае: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места жительства (кроме переезда в пределах одного субъекта РФ) и отсутствия по новому места жительства СМО, в которой застрахован гражданин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прекращения деятельности СМО на территории проживания гражданина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66907" y="6070769"/>
            <a:ext cx="3600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ВРАЧА </a:t>
            </a: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путем подачи заявления лично или через своего представителя на имя руководителя медицинской организации в соответствии с законодательством РФ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66907" y="5175142"/>
            <a:ext cx="3600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МЕДИЦИНСКОЙ ОРГАНИЗАЦИИ</a:t>
            </a:r>
            <a:r>
              <a:rPr lang="ru-RU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медицинских организаций, участвующих в реализации территориальной программы ОМС в соответствии с законодательством в сфере охраны здоровья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288482" y="3307138"/>
            <a:ext cx="3603999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ВОЗМЕЩЕНИЕ МЕДИЦИНСКОЙ ОРГАНИЗАЦИЕЙ УЩЕРБА</a:t>
            </a:r>
            <a:r>
              <a:rPr lang="ru-RU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причиненного в связи с неисполнением</a:t>
            </a:r>
            <a:b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ненадлежащим исполнением ею обязанностей</a:t>
            </a:r>
            <a:b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организации и оказанию медицинской помощи,</a:t>
            </a:r>
            <a:b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законодательством РФ</a:t>
            </a:r>
            <a:endParaRPr lang="ru-RU" altLang="ru-RU" sz="105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88481" y="4639446"/>
            <a:ext cx="361145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ВОЗМЕЩЕНИЕ СТРАХОВОЙ МЕДИЦИНСКОЙ ОРГАНИЗАЦИЕЙ УЩЕРБА</a:t>
            </a:r>
            <a:r>
              <a:rPr lang="ru-RU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причиненного в связи</a:t>
            </a:r>
            <a:b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неисполнением или ненадлежащим исполнением</a:t>
            </a:r>
            <a:b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ею обязанностей по организации предоставления медицинской помощи, в соответствии</a:t>
            </a:r>
            <a:b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законодательством РФ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280658" y="2578168"/>
            <a:ext cx="3611457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 ПЕРСОНАЛЬНЫХ ДАННЫХ</a:t>
            </a:r>
            <a:r>
              <a:rPr lang="ru-RU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необходимых для ведения персонифицированного учета в сфере обязательного медицинского страхования</a:t>
            </a:r>
            <a:endParaRPr lang="ru-RU" altLang="ru-RU" sz="105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284753" y="1297339"/>
            <a:ext cx="3603998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 ДОСТОВЕРНОЙ ИНФОРМАЦИИ</a:t>
            </a:r>
            <a:br>
              <a:rPr lang="ru-RU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территориального фонда, страховой медицинской организации и медицинских организаций о видах, качестве и об условиях предоставления медицинской помощи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295939" y="6070769"/>
            <a:ext cx="36039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 ПРАВ И ЗАКОННЫХ ИНТЕРЕСОВ </a:t>
            </a:r>
            <a:r>
              <a:rPr lang="ru-RU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сфере обязательного медицинского страхования</a:t>
            </a:r>
            <a:endParaRPr lang="ru-RU" altLang="ru-RU" sz="105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76369" y="1542630"/>
            <a:ext cx="490538" cy="2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500"/>
              </a:lnSpc>
              <a:spcAft>
                <a:spcPts val="0"/>
              </a:spcAft>
              <a:defRPr/>
            </a:pPr>
            <a:r>
              <a:rPr lang="ru-RU" altLang="ru-RU" sz="3300" b="1" dirty="0">
                <a:solidFill>
                  <a:srgbClr val="C7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76369" y="2797264"/>
            <a:ext cx="490538" cy="2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500"/>
              </a:lnSpc>
              <a:spcAft>
                <a:spcPts val="0"/>
              </a:spcAft>
              <a:defRPr/>
            </a:pPr>
            <a:r>
              <a:rPr lang="ru-RU" altLang="ru-RU" sz="3300" b="1" dirty="0">
                <a:solidFill>
                  <a:srgbClr val="C7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76369" y="3542627"/>
            <a:ext cx="490538" cy="2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500"/>
              </a:lnSpc>
              <a:spcAft>
                <a:spcPts val="0"/>
              </a:spcAft>
              <a:defRPr/>
            </a:pPr>
            <a:r>
              <a:rPr lang="ru-RU" altLang="ru-RU" sz="3300" b="1" dirty="0">
                <a:solidFill>
                  <a:srgbClr val="C7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84836" y="5424152"/>
            <a:ext cx="490538" cy="2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500"/>
              </a:lnSpc>
              <a:spcAft>
                <a:spcPts val="0"/>
              </a:spcAft>
              <a:defRPr/>
            </a:pPr>
            <a:r>
              <a:rPr lang="ru-RU" altLang="ru-RU" sz="3300" b="1" dirty="0">
                <a:solidFill>
                  <a:srgbClr val="C7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76369" y="6319779"/>
            <a:ext cx="490538" cy="2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500"/>
              </a:lnSpc>
              <a:spcAft>
                <a:spcPts val="0"/>
              </a:spcAft>
              <a:defRPr/>
            </a:pPr>
            <a:r>
              <a:rPr lang="ru-RU" altLang="ru-RU" sz="3300" b="1" dirty="0">
                <a:solidFill>
                  <a:srgbClr val="C7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780694" y="1530689"/>
            <a:ext cx="490538" cy="2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500"/>
              </a:lnSpc>
              <a:spcAft>
                <a:spcPts val="0"/>
              </a:spcAft>
              <a:defRPr/>
            </a:pPr>
            <a:r>
              <a:rPr lang="ru-RU" altLang="ru-RU" sz="3300" b="1" dirty="0">
                <a:solidFill>
                  <a:srgbClr val="C7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90120" y="2820869"/>
            <a:ext cx="490538" cy="2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500"/>
              </a:lnSpc>
              <a:spcAft>
                <a:spcPts val="0"/>
              </a:spcAft>
              <a:defRPr/>
            </a:pPr>
            <a:r>
              <a:rPr lang="ru-RU" altLang="ru-RU" sz="3300" b="1" dirty="0">
                <a:solidFill>
                  <a:srgbClr val="C7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783588" y="3526776"/>
            <a:ext cx="490538" cy="2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500"/>
              </a:lnSpc>
              <a:spcAft>
                <a:spcPts val="0"/>
              </a:spcAft>
              <a:defRPr/>
            </a:pPr>
            <a:r>
              <a:rPr lang="ru-RU" altLang="ru-RU" sz="3300" b="1" dirty="0">
                <a:solidFill>
                  <a:srgbClr val="C7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780694" y="6319779"/>
            <a:ext cx="490538" cy="2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500"/>
              </a:lnSpc>
              <a:spcAft>
                <a:spcPts val="0"/>
              </a:spcAft>
              <a:defRPr/>
            </a:pPr>
            <a:r>
              <a:rPr lang="ru-RU" altLang="ru-RU" sz="3300" b="1" dirty="0">
                <a:solidFill>
                  <a:srgbClr val="C7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784922" y="4880193"/>
            <a:ext cx="490538" cy="2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1500"/>
              </a:lnSpc>
              <a:spcAft>
                <a:spcPts val="0"/>
              </a:spcAft>
              <a:defRPr/>
            </a:pPr>
            <a:r>
              <a:rPr lang="ru-RU" altLang="ru-RU" sz="3300" b="1" dirty="0">
                <a:solidFill>
                  <a:srgbClr val="C7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13402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404664"/>
            <a:ext cx="6135975" cy="593989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rgbClr val="C00000"/>
                </a:solidFill>
              </a:rPr>
              <a:t>ОБЯЗАННОСТИ ЗАСТРАХОВАННЫХ ЛИЦ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sz="13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(ст.16, гл.4 Федерального закона «Об обязательном медицинском страховании в РФ» от 29.11.2010 № 326-ФЗ)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701943" y="1484784"/>
            <a:ext cx="719053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1" tIns="43623" rIns="87241" bIns="43623"/>
          <a:lstStyle>
            <a:lvl1pPr marL="365125" indent="-365125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143000" indent="-228600" defTabSz="995363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600200" indent="-228600" defTabSz="995363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057400" indent="-228600" defTabSz="995363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 marL="0" lvl="0" indent="0" defTabSz="914400" eaLnBrk="1" hangingPunct="1">
              <a:spcBef>
                <a:spcPts val="0"/>
              </a:spcBef>
              <a:buClrTx/>
              <a:buSzTx/>
              <a:buNone/>
            </a:pP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B8CB-4856-491E-A4B1-3E39DEB47958}" type="slidenum">
              <a:rPr lang="ru-RU" smtClean="0"/>
              <a:t>8</a:t>
            </a:fld>
            <a:endParaRPr lang="ru-RU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715131" y="2907019"/>
            <a:ext cx="7190537" cy="1098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1" tIns="43623" rIns="87241" bIns="43623"/>
          <a:lstStyle>
            <a:lvl1pPr marL="365125" indent="-365125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143000" indent="-228600" defTabSz="995363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600200" indent="-228600" defTabSz="995363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057400" indent="-228600" defTabSz="995363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 marL="0" indent="0" defTabSz="914400" eaLnBrk="1" hangingPunct="1">
              <a:spcBef>
                <a:spcPts val="0"/>
              </a:spcBef>
              <a:buClrTx/>
              <a:buSzTx/>
              <a:buNone/>
            </a:pPr>
            <a:r>
              <a:rPr lang="ru-RU" sz="1400" b="1" dirty="0">
                <a:solidFill>
                  <a:srgbClr val="C00000"/>
                </a:solidFill>
                <a:cs typeface="Arial" panose="020B0604020202020204" pitchFamily="34" charset="0"/>
              </a:rPr>
              <a:t>ПОДАТЬ ЗАЯВЛЕНИЕ О ВЫБОРЕ СТРАХОВОЙ МЕДИЦИНСКОЙ ОРГАНИЗАЦИИ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электронной форме посредством  ЕПГУ или через официальный сайт территориального фонда ОМС, либо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лично или через своего представителя в соответствии с правилами обязательного медицинского страхования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701942" y="2509662"/>
            <a:ext cx="7190537" cy="91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1" tIns="43623" rIns="87241" bIns="43623"/>
          <a:lstStyle>
            <a:lvl1pPr marL="365125" indent="-365125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143000" indent="-228600" defTabSz="995363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600200" indent="-228600" defTabSz="995363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057400" indent="-228600" defTabSz="995363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 marL="0" lvl="0" indent="0" defTabSz="914400" eaLnBrk="1" hangingPunct="1">
              <a:spcBef>
                <a:spcPts val="0"/>
              </a:spcBef>
              <a:buClrTx/>
              <a:buSzTx/>
              <a:buNone/>
            </a:pPr>
            <a:endParaRPr lang="ru-RU" sz="1400" dirty="0">
              <a:solidFill>
                <a:prstClr val="black">
                  <a:lumMod val="65000"/>
                  <a:lumOff val="35000"/>
                </a:prstClr>
              </a:solidFill>
              <a:cs typeface="Arial" panose="020B0604020202020204" pitchFamily="34" charset="0"/>
            </a:endParaRPr>
          </a:p>
          <a:p>
            <a:pPr marL="0" lvl="0" indent="0" defTabSz="914400" eaLnBrk="1" hangingPunct="1">
              <a:spcBef>
                <a:spcPts val="0"/>
              </a:spcBef>
              <a:buClrTx/>
              <a:buSzTx/>
              <a:buNone/>
            </a:pPr>
            <a:endParaRPr lang="ru-RU" sz="1400" dirty="0">
              <a:solidFill>
                <a:prstClr val="black">
                  <a:lumMod val="65000"/>
                  <a:lumOff val="35000"/>
                </a:prstClr>
              </a:solidFill>
              <a:cs typeface="Arial" panose="020B0604020202020204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701943" y="1700808"/>
            <a:ext cx="7216914" cy="1206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1" tIns="43623" rIns="87241" bIns="43623"/>
          <a:lstStyle>
            <a:lvl1pPr marL="365125" indent="-365125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143000" indent="-228600" defTabSz="995363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600200" indent="-228600" defTabSz="995363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057400" indent="-228600" defTabSz="995363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 marL="0" lvl="0" indent="0" defTabSz="914400" eaLnBrk="1" hangingPunct="1">
              <a:spcBef>
                <a:spcPts val="0"/>
              </a:spcBef>
              <a:buClrTx/>
              <a:buSzTx/>
              <a:buNone/>
            </a:pPr>
            <a:r>
              <a:rPr lang="ru-RU" sz="1400" b="1" dirty="0">
                <a:solidFill>
                  <a:srgbClr val="C00000"/>
                </a:solidFill>
                <a:cs typeface="Arial" panose="020B0604020202020204" pitchFamily="34" charset="0"/>
              </a:rPr>
              <a:t>ОСУЩЕСТВИТЬ ВЫБОР СТРАХОВОЙ МЕДИЦИНСКОЙ ОРГАНИЗАЦИИ</a:t>
            </a:r>
            <a:br>
              <a:rPr lang="ru-RU" sz="1400" b="1" dirty="0">
                <a:solidFill>
                  <a:srgbClr val="C00000"/>
                </a:solidFill>
                <a:cs typeface="Arial" panose="020B0604020202020204" pitchFamily="34" charset="0"/>
              </a:rPr>
            </a:b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по новому месту жительства в течение одного месяца в случае изменения места жительства и отсутствия страховой медицинской организации, в которой ранее был застрахован гражданин (действует до 01 января 2024 года)</a:t>
            </a:r>
          </a:p>
          <a:p>
            <a:pPr marL="0" lvl="0" indent="0" defTabSz="914400" eaLnBrk="1" hangingPunct="1">
              <a:spcBef>
                <a:spcPts val="0"/>
              </a:spcBef>
              <a:buClrTx/>
              <a:buSzTx/>
              <a:buNone/>
            </a:pPr>
            <a:endParaRPr lang="ru-RU" altLang="ru-RU" sz="12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704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476672"/>
            <a:ext cx="6038409" cy="593989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ОБЯЗАННОСТИ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СТРАХОВОЙ МЕДИЦИНСКОЙ ОРГАНИЗАЦИИ</a:t>
            </a:r>
            <a:br>
              <a:rPr lang="ru-RU" dirty="0">
                <a:solidFill>
                  <a:srgbClr val="C00000"/>
                </a:solidFill>
              </a:rPr>
            </a:br>
            <a:endParaRPr lang="ru-RU" sz="1300" dirty="0">
              <a:solidFill>
                <a:srgbClr val="C00000"/>
              </a:solidFill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691680" y="1772816"/>
            <a:ext cx="7190537" cy="272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241" tIns="43623" rIns="87241" bIns="43623"/>
          <a:lstStyle>
            <a:lvl1pPr marL="365125" indent="-365125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95363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143000" indent="-228600" defTabSz="995363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600200" indent="-228600" defTabSz="995363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057400" indent="-228600" defTabSz="995363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5146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29718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4290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3886200" indent="-228600" defTabSz="995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 lvl="0" defTabSz="914400" eaLnBrk="1" hangingPunct="1">
              <a:lnSpc>
                <a:spcPct val="130000"/>
              </a:lnSpc>
              <a:spcBef>
                <a:spcPts val="0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оформить гражданину 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полис обязательного медицинского страхования</a:t>
            </a:r>
          </a:p>
          <a:p>
            <a:pPr lvl="0" defTabSz="914400" eaLnBrk="1" hangingPunct="1">
              <a:lnSpc>
                <a:spcPct val="130000"/>
              </a:lnSpc>
              <a:spcBef>
                <a:spcPts val="0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обеспечить защиту прав и законных интересов 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в системе обязательного медицинского страхования, в том числе в судебном порядке; обеспечить сохранность персональных сведений о застрахованных</a:t>
            </a:r>
          </a:p>
          <a:p>
            <a:pPr lvl="0" defTabSz="914400" eaLnBrk="1" hangingPunct="1">
              <a:lnSpc>
                <a:spcPct val="130000"/>
              </a:lnSpc>
              <a:spcBef>
                <a:spcPts val="0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контролировать объем, сроки, условия и качество 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оказания медицинской помощи</a:t>
            </a:r>
          </a:p>
          <a:p>
            <a:pPr lvl="0" defTabSz="914400" eaLnBrk="1" hangingPunct="1">
              <a:lnSpc>
                <a:spcPct val="130000"/>
              </a:lnSpc>
              <a:spcBef>
                <a:spcPts val="0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информировать граждан о перечне медицинских организаций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, входящих</a:t>
            </a:r>
            <a:b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</a:b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в систему ОМС, предоставляющих медицинскую помощь по территориальной программе ОМС</a:t>
            </a:r>
          </a:p>
          <a:p>
            <a:pPr lvl="0" defTabSz="914400" eaLnBrk="1" hangingPunct="1">
              <a:lnSpc>
                <a:spcPct val="130000"/>
              </a:lnSpc>
              <a:spcBef>
                <a:spcPts val="0"/>
              </a:spcBef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информировать граждан о правах 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застрахованного, </a:t>
            </a:r>
            <a:r>
              <a:rPr lang="ru-RU" sz="1400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осуществлять прием заявлений, жалоб и обращений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, в том числе о нарушениях прав при получении медицинской помощи в медицинских организациях, работающих</a:t>
            </a:r>
            <a:b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</a:b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в системе ОМС и </a:t>
            </a:r>
            <a:r>
              <a:rPr lang="ru-RU" sz="1400" b="1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принимать по ним решения 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в сроки, предусмотренные законодательством</a:t>
            </a:r>
            <a:endParaRPr lang="ru-RU" altLang="ru-RU" sz="1400" dirty="0">
              <a:solidFill>
                <a:prstClr val="black">
                  <a:lumMod val="75000"/>
                  <a:lumOff val="25000"/>
                </a:prstClr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None/>
            </a:pPr>
            <a:endParaRPr lang="ru-RU" altLang="ru-RU" sz="1200" b="1" dirty="0">
              <a:solidFill>
                <a:prstClr val="black"/>
              </a:solidFill>
            </a:endParaRPr>
          </a:p>
          <a:p>
            <a:pPr>
              <a:lnSpc>
                <a:spcPct val="130000"/>
              </a:lnSpc>
            </a:pPr>
            <a:endParaRPr lang="ru-RU" altLang="ru-RU" sz="1400" dirty="0">
              <a:solidFill>
                <a:prstClr val="black"/>
              </a:solidFill>
            </a:endParaRPr>
          </a:p>
          <a:p>
            <a:pPr>
              <a:lnSpc>
                <a:spcPct val="130000"/>
              </a:lnSpc>
              <a:buClr>
                <a:srgbClr val="EEECE1"/>
              </a:buClr>
              <a:buSzTx/>
              <a:buFont typeface="Wingdings" pitchFamily="2" charset="2"/>
              <a:buNone/>
            </a:pPr>
            <a:endParaRPr lang="ru-RU" altLang="ru-RU" sz="1400" dirty="0">
              <a:solidFill>
                <a:prstClr val="black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47" y="1761986"/>
            <a:ext cx="71913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47" y="2782187"/>
            <a:ext cx="71913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84" y="3802388"/>
            <a:ext cx="720000" cy="693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44" y="4797150"/>
            <a:ext cx="72694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B8CB-4856-491E-A4B1-3E39DEB4795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5560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244994"/>
            <a:ext cx="4320480" cy="3097141"/>
          </a:xfrm>
          <a:prstGeom prst="rect">
            <a:avLst/>
          </a:prstGeom>
        </p:spPr>
        <p:txBody>
          <a:bodyPr wrap="square" lIns="80147" tIns="40074" rIns="80147" bIns="40074">
            <a:spAutoFit/>
          </a:bodyPr>
          <a:lstStyle/>
          <a:p>
            <a:pPr marL="317249" indent="-317249" defTabSz="872722"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1992 год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создание ООО МСК «ВИРМЕД»</a:t>
            </a:r>
          </a:p>
          <a:p>
            <a:pPr marL="285750" indent="-285750" defTabSz="872722"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7249" indent="-317249" defTabSz="872722"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 год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переименование ООО МСК «ВИРМЕД»</a:t>
            </a:r>
            <a:b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ООО «АльфаСтрахование - ОМС»</a:t>
            </a:r>
          </a:p>
          <a:p>
            <a:pPr marL="285750" indent="-285750" defTabSz="872722"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7249" indent="-317249" defTabSz="872722"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 год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реорганизация путем присоединения:</a:t>
            </a:r>
          </a:p>
          <a:p>
            <a:pPr defTabSz="872722">
              <a:buClr>
                <a:srgbClr val="C00000"/>
              </a:buClr>
              <a:buSzPct val="150000"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- ООО СМО «Сибирь»;</a:t>
            </a:r>
          </a:p>
          <a:p>
            <a:pPr defTabSz="872722">
              <a:buClr>
                <a:srgbClr val="C00000"/>
              </a:buClr>
              <a:buSzPct val="150000"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- ООО «АльфаСтрахование – МС»;</a:t>
            </a:r>
          </a:p>
          <a:p>
            <a:pPr defTabSz="872722">
              <a:buClr>
                <a:srgbClr val="C00000"/>
              </a:buClr>
              <a:buSzPct val="150000"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- ООО МСК «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АсСтра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 defTabSz="872722"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7249" indent="-317249" defTabSz="872722"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 год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успешное  объединение с СМК «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Югория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-Мед» и ООО МСК «АСКО-ЗАБОТА»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59832" y="516760"/>
            <a:ext cx="5109563" cy="431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6118" tIns="43098" rIns="86118" bIns="43098" anchor="ctr"/>
          <a:lstStyle>
            <a:lvl1pPr defTabSz="992188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2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677863" indent="-188913" defTabSz="992188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3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270000" indent="-274638" defTabSz="992188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741488" indent="-247650" defTabSz="992188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239963" indent="-249238" defTabSz="992188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697163" indent="-249238" defTabSz="992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3154363" indent="-249238" defTabSz="992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611563" indent="-249238" defTabSz="992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4068763" indent="-249238" defTabSz="992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1800" b="1" kern="0" dirty="0">
                <a:solidFill>
                  <a:srgbClr val="C00000"/>
                </a:solidFill>
                <a:ea typeface="+mj-ea"/>
                <a:cs typeface="Arial" panose="020B0604020202020204" pitchFamily="34" charset="0"/>
              </a:rPr>
              <a:t>ИСТОРИЯ «АЛЬФАСТРАХОВАНИЕ-ОМС»</a:t>
            </a:r>
            <a:endParaRPr lang="ru-RU" altLang="ru-RU" sz="1800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B8CB-4856-491E-A4B1-3E39DEB47958}" type="slidenum">
              <a:rPr lang="ru-RU" smtClean="0"/>
              <a:t>10</a:t>
            </a:fld>
            <a:endParaRPr lang="ru-RU" dirty="0"/>
          </a:p>
        </p:txBody>
      </p:sp>
      <p:pic>
        <p:nvPicPr>
          <p:cNvPr id="6146" name="Picture 2" descr="Ð¡ÑÑÐ°ÑÐ¾Ð²ÑÐµ Ð¿ÑÐµÐ´ÑÑÐ°Ð²Ð¸ÑÐµÐ»Ð¸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" r="60872"/>
          <a:stretch/>
        </p:blipFill>
        <p:spPr bwMode="auto">
          <a:xfrm>
            <a:off x="4644008" y="1268760"/>
            <a:ext cx="4248472" cy="2907141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621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Овал 41"/>
          <p:cNvSpPr/>
          <p:nvPr/>
        </p:nvSpPr>
        <p:spPr>
          <a:xfrm>
            <a:off x="6928091" y="2121351"/>
            <a:ext cx="2105938" cy="2220561"/>
          </a:xfrm>
          <a:prstGeom prst="ellipse">
            <a:avLst/>
          </a:prstGeom>
          <a:solidFill>
            <a:srgbClr val="EB5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 defTabSz="872722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230169" y="2188097"/>
            <a:ext cx="2105938" cy="2220561"/>
          </a:xfrm>
          <a:prstGeom prst="ellipse">
            <a:avLst/>
          </a:prstGeom>
          <a:solidFill>
            <a:srgbClr val="EB5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 defTabSz="872722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40" name="Picture 348" descr="F:\EXPORT\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75" y="2313893"/>
            <a:ext cx="1918036" cy="1968095"/>
          </a:xfrm>
          <a:prstGeom prst="rect">
            <a:avLst/>
          </a:prstGeom>
          <a:noFill/>
          <a:effectLst>
            <a:outerShdw blurRad="177800" dist="152400" dir="2700000" sx="106000" sy="106000" algn="tl" rotWithShape="0">
              <a:schemeClr val="tx1">
                <a:alpha val="31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59832" y="516760"/>
            <a:ext cx="5832648" cy="431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6118" tIns="43098" rIns="86118" bIns="43098" anchor="ctr"/>
          <a:lstStyle>
            <a:lvl1pPr defTabSz="992188" eaLnBrk="0" hangingPunct="0">
              <a:spcBef>
                <a:spcPct val="20000"/>
              </a:spcBef>
              <a:buClr>
                <a:srgbClr val="253471"/>
              </a:buClr>
              <a:buSzPct val="90000"/>
              <a:buBlip>
                <a:blip r:embed="rId3"/>
              </a:buBlip>
              <a:defRPr sz="2600">
                <a:solidFill>
                  <a:schemeClr val="tx1"/>
                </a:solidFill>
                <a:latin typeface="Arial" pitchFamily="34" charset="0"/>
              </a:defRPr>
            </a:lvl1pPr>
            <a:lvl2pPr marL="677863" indent="-188913" defTabSz="992188" eaLnBrk="0" hangingPunct="0">
              <a:spcBef>
                <a:spcPct val="20000"/>
              </a:spcBef>
              <a:buClr>
                <a:srgbClr val="253471"/>
              </a:buClr>
              <a:buSzPct val="90000"/>
              <a:buFont typeface="Wingdings 3" pitchFamily="18" charset="2"/>
              <a:buBlip>
                <a:blip r:embed="rId4"/>
              </a:buBlip>
              <a:defRPr sz="2600">
                <a:solidFill>
                  <a:srgbClr val="253471"/>
                </a:solidFill>
                <a:latin typeface="Arial" pitchFamily="34" charset="0"/>
              </a:defRPr>
            </a:lvl2pPr>
            <a:lvl3pPr marL="1270000" indent="-274638" defTabSz="992188" eaLnBrk="0" hangingPunct="0">
              <a:spcBef>
                <a:spcPct val="20000"/>
              </a:spcBef>
              <a:buClr>
                <a:srgbClr val="FF6416"/>
              </a:buClr>
              <a:buSzPct val="75000"/>
              <a:buFont typeface="Arial" pitchFamily="34" charset="0"/>
              <a:buChar char="●"/>
              <a:defRPr sz="1500">
                <a:solidFill>
                  <a:srgbClr val="003399"/>
                </a:solidFill>
                <a:latin typeface="Times New Roman" pitchFamily="18" charset="0"/>
              </a:defRPr>
            </a:lvl3pPr>
            <a:lvl4pPr marL="1741488" indent="-247650" defTabSz="992188" eaLnBrk="0" hangingPunct="0">
              <a:spcBef>
                <a:spcPct val="20000"/>
              </a:spcBef>
              <a:buChar char="–"/>
              <a:defRPr sz="1500">
                <a:solidFill>
                  <a:srgbClr val="003399"/>
                </a:solidFill>
                <a:latin typeface="Times New Roman" pitchFamily="18" charset="0"/>
              </a:defRPr>
            </a:lvl4pPr>
            <a:lvl5pPr marL="2239963" indent="-249238" defTabSz="992188" eaLnBrk="0" hangingPunct="0">
              <a:spcBef>
                <a:spcPct val="20000"/>
              </a:spcBef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5pPr>
            <a:lvl6pPr marL="2697163" indent="-249238" defTabSz="992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6pPr>
            <a:lvl7pPr marL="3154363" indent="-249238" defTabSz="992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7pPr>
            <a:lvl8pPr marL="3611563" indent="-249238" defTabSz="992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8pPr>
            <a:lvl9pPr marL="4068763" indent="-249238" defTabSz="9921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3399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1800" b="1" dirty="0">
                <a:solidFill>
                  <a:srgbClr val="C00000"/>
                </a:solidFill>
                <a:cs typeface="Arial" panose="020B0604020202020204" pitchFamily="34" charset="0"/>
              </a:rPr>
              <a:t>КРАТКО О КОМПАНИИ (ЦИФРЫ И ДОСТИЖЕНИЯ)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5B8CB-4856-491E-A4B1-3E39DEB47958}" type="slidenum">
              <a:rPr lang="ru-RU" smtClean="0"/>
              <a:t>11</a:t>
            </a:fld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4644008" y="2132856"/>
            <a:ext cx="2181007" cy="2220560"/>
          </a:xfrm>
          <a:prstGeom prst="ellipse">
            <a:avLst/>
          </a:prstGeom>
          <a:solidFill>
            <a:srgbClr val="CD0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 defTabSz="872722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8" name="Picture 348" descr="F:\EXPORT\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998" y="2239723"/>
            <a:ext cx="1918124" cy="1968095"/>
          </a:xfrm>
          <a:prstGeom prst="rect">
            <a:avLst/>
          </a:prstGeom>
          <a:noFill/>
          <a:effectLst>
            <a:outerShdw blurRad="177800" dist="152400" dir="2700000" sx="106000" sy="106000" algn="tl" rotWithShape="0">
              <a:schemeClr val="tx1">
                <a:alpha val="31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48" descr="F:\EXPORT\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157" y="2261283"/>
            <a:ext cx="1918036" cy="1968095"/>
          </a:xfrm>
          <a:prstGeom prst="rect">
            <a:avLst/>
          </a:prstGeom>
          <a:noFill/>
          <a:effectLst>
            <a:outerShdw blurRad="177800" dist="152400" dir="2700000" sx="106000" sy="106000" algn="tl" rotWithShape="0">
              <a:schemeClr val="tx1">
                <a:alpha val="31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345097" y="3617092"/>
            <a:ext cx="820245" cy="265597"/>
          </a:xfrm>
          <a:prstGeom prst="rect">
            <a:avLst/>
          </a:prstGeom>
        </p:spPr>
        <p:txBody>
          <a:bodyPr wrap="none" lIns="80147" tIns="40074" rIns="80147" bIns="40074">
            <a:spAutoFit/>
          </a:bodyPr>
          <a:lstStyle/>
          <a:p>
            <a:pPr algn="ctr" defTabSz="872722"/>
            <a:r>
              <a:rPr lang="ru-RU" sz="1200" b="1" dirty="0">
                <a:solidFill>
                  <a:srgbClr val="CD0A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СУТКИ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177341" y="3633521"/>
            <a:ext cx="1641432" cy="250208"/>
          </a:xfrm>
          <a:prstGeom prst="rect">
            <a:avLst/>
          </a:prstGeom>
        </p:spPr>
        <p:txBody>
          <a:bodyPr wrap="none" lIns="80147" tIns="40074" rIns="80147" bIns="40074">
            <a:spAutoFit/>
          </a:bodyPr>
          <a:lstStyle/>
          <a:p>
            <a:pPr algn="ctr" defTabSz="872722"/>
            <a:r>
              <a:rPr lang="ru-RU" sz="1100" b="1" dirty="0">
                <a:solidFill>
                  <a:srgbClr val="CD0A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Застрахованных лиц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29542" y="3568575"/>
            <a:ext cx="1170149" cy="265597"/>
          </a:xfrm>
          <a:prstGeom prst="rect">
            <a:avLst/>
          </a:prstGeom>
        </p:spPr>
        <p:txBody>
          <a:bodyPr wrap="none" lIns="80147" tIns="40074" rIns="80147" bIns="40074">
            <a:spAutoFit/>
          </a:bodyPr>
          <a:lstStyle/>
          <a:p>
            <a:pPr algn="ctr" defTabSz="872722"/>
            <a:r>
              <a:rPr lang="ru-RU" sz="1200" b="1" dirty="0">
                <a:solidFill>
                  <a:srgbClr val="CD0A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ЕЖЕДНЕВНО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1387" y="2732679"/>
            <a:ext cx="1027481" cy="650317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pPr algn="ctr" defTabSz="872722"/>
            <a:r>
              <a:rPr lang="en-US" sz="25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ru-RU" sz="25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160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defTabSz="872722"/>
            <a:r>
              <a:rPr lang="ru-RU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обращений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084" y="2728119"/>
            <a:ext cx="883212" cy="650317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pPr algn="ctr" defTabSz="872722"/>
            <a:r>
              <a:rPr lang="en-US" sz="25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&gt;120</a:t>
            </a:r>
            <a:endParaRPr lang="ru-RU" sz="1600" b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872722"/>
            <a:r>
              <a:rPr lang="ru-RU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звонков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78852" y="2564905"/>
            <a:ext cx="1641432" cy="465651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pPr algn="ctr" defTabSz="872722"/>
            <a:r>
              <a:rPr lang="en-US" sz="25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435</a:t>
            </a:r>
            <a:r>
              <a:rPr lang="ru-RU" sz="25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4400</a:t>
            </a:r>
            <a:endParaRPr lang="ru-RU" sz="1600" b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7290727" y="2778713"/>
            <a:ext cx="473369" cy="510347"/>
            <a:chOff x="11201410" y="4821239"/>
            <a:chExt cx="463551" cy="452437"/>
          </a:xfrm>
        </p:grpSpPr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11280785" y="4935539"/>
              <a:ext cx="309563" cy="309563"/>
            </a:xfrm>
            <a:custGeom>
              <a:avLst/>
              <a:gdLst>
                <a:gd name="T0" fmla="*/ 1725 w 1752"/>
                <a:gd name="T1" fmla="*/ 612 h 1753"/>
                <a:gd name="T2" fmla="*/ 1739 w 1752"/>
                <a:gd name="T3" fmla="*/ 633 h 1753"/>
                <a:gd name="T4" fmla="*/ 1748 w 1752"/>
                <a:gd name="T5" fmla="*/ 655 h 1753"/>
                <a:gd name="T6" fmla="*/ 1752 w 1752"/>
                <a:gd name="T7" fmla="*/ 678 h 1753"/>
                <a:gd name="T8" fmla="*/ 1752 w 1752"/>
                <a:gd name="T9" fmla="*/ 702 h 1753"/>
                <a:gd name="T10" fmla="*/ 1748 w 1752"/>
                <a:gd name="T11" fmla="*/ 725 h 1753"/>
                <a:gd name="T12" fmla="*/ 1739 w 1752"/>
                <a:gd name="T13" fmla="*/ 747 h 1753"/>
                <a:gd name="T14" fmla="*/ 1725 w 1752"/>
                <a:gd name="T15" fmla="*/ 766 h 1753"/>
                <a:gd name="T16" fmla="*/ 1717 w 1752"/>
                <a:gd name="T17" fmla="*/ 777 h 1753"/>
                <a:gd name="T18" fmla="*/ 779 w 1752"/>
                <a:gd name="T19" fmla="*/ 1716 h 1753"/>
                <a:gd name="T20" fmla="*/ 760 w 1752"/>
                <a:gd name="T21" fmla="*/ 1733 h 1753"/>
                <a:gd name="T22" fmla="*/ 738 w 1752"/>
                <a:gd name="T23" fmla="*/ 1743 h 1753"/>
                <a:gd name="T24" fmla="*/ 716 w 1752"/>
                <a:gd name="T25" fmla="*/ 1750 h 1753"/>
                <a:gd name="T26" fmla="*/ 692 w 1752"/>
                <a:gd name="T27" fmla="*/ 1753 h 1753"/>
                <a:gd name="T28" fmla="*/ 669 w 1752"/>
                <a:gd name="T29" fmla="*/ 1750 h 1753"/>
                <a:gd name="T30" fmla="*/ 646 w 1752"/>
                <a:gd name="T31" fmla="*/ 1743 h 1753"/>
                <a:gd name="T32" fmla="*/ 624 w 1752"/>
                <a:gd name="T33" fmla="*/ 1733 h 1753"/>
                <a:gd name="T34" fmla="*/ 605 w 1752"/>
                <a:gd name="T35" fmla="*/ 1717 h 1753"/>
                <a:gd name="T36" fmla="*/ 35 w 1752"/>
                <a:gd name="T37" fmla="*/ 1150 h 1753"/>
                <a:gd name="T38" fmla="*/ 27 w 1752"/>
                <a:gd name="T39" fmla="*/ 1140 h 1753"/>
                <a:gd name="T40" fmla="*/ 14 w 1752"/>
                <a:gd name="T41" fmla="*/ 1120 h 1753"/>
                <a:gd name="T42" fmla="*/ 5 w 1752"/>
                <a:gd name="T43" fmla="*/ 1098 h 1753"/>
                <a:gd name="T44" fmla="*/ 1 w 1752"/>
                <a:gd name="T45" fmla="*/ 1075 h 1753"/>
                <a:gd name="T46" fmla="*/ 1 w 1752"/>
                <a:gd name="T47" fmla="*/ 1052 h 1753"/>
                <a:gd name="T48" fmla="*/ 5 w 1752"/>
                <a:gd name="T49" fmla="*/ 1029 h 1753"/>
                <a:gd name="T50" fmla="*/ 13 w 1752"/>
                <a:gd name="T51" fmla="*/ 1007 h 1753"/>
                <a:gd name="T52" fmla="*/ 27 w 1752"/>
                <a:gd name="T53" fmla="*/ 986 h 1753"/>
                <a:gd name="T54" fmla="*/ 35 w 1752"/>
                <a:gd name="T55" fmla="*/ 976 h 1753"/>
                <a:gd name="T56" fmla="*/ 973 w 1752"/>
                <a:gd name="T57" fmla="*/ 36 h 1753"/>
                <a:gd name="T58" fmla="*/ 974 w 1752"/>
                <a:gd name="T59" fmla="*/ 36 h 1753"/>
                <a:gd name="T60" fmla="*/ 993 w 1752"/>
                <a:gd name="T61" fmla="*/ 21 h 1753"/>
                <a:gd name="T62" fmla="*/ 1015 w 1752"/>
                <a:gd name="T63" fmla="*/ 9 h 1753"/>
                <a:gd name="T64" fmla="*/ 1037 w 1752"/>
                <a:gd name="T65" fmla="*/ 3 h 1753"/>
                <a:gd name="T66" fmla="*/ 1060 w 1752"/>
                <a:gd name="T67" fmla="*/ 0 h 1753"/>
                <a:gd name="T68" fmla="*/ 1084 w 1752"/>
                <a:gd name="T69" fmla="*/ 2 h 1753"/>
                <a:gd name="T70" fmla="*/ 1106 w 1752"/>
                <a:gd name="T71" fmla="*/ 9 h 1753"/>
                <a:gd name="T72" fmla="*/ 1128 w 1752"/>
                <a:gd name="T73" fmla="*/ 20 h 1753"/>
                <a:gd name="T74" fmla="*/ 1147 w 1752"/>
                <a:gd name="T75" fmla="*/ 35 h 1753"/>
                <a:gd name="T76" fmla="*/ 1148 w 1752"/>
                <a:gd name="T77" fmla="*/ 36 h 1753"/>
                <a:gd name="T78" fmla="*/ 1674 w 1752"/>
                <a:gd name="T79" fmla="*/ 689 h 1753"/>
                <a:gd name="T80" fmla="*/ 1671 w 1752"/>
                <a:gd name="T81" fmla="*/ 674 h 1753"/>
                <a:gd name="T82" fmla="*/ 1661 w 1752"/>
                <a:gd name="T83" fmla="*/ 659 h 1753"/>
                <a:gd name="T84" fmla="*/ 1092 w 1752"/>
                <a:gd name="T85" fmla="*/ 92 h 1753"/>
                <a:gd name="T86" fmla="*/ 1084 w 1752"/>
                <a:gd name="T87" fmla="*/ 86 h 1753"/>
                <a:gd name="T88" fmla="*/ 1070 w 1752"/>
                <a:gd name="T89" fmla="*/ 80 h 1753"/>
                <a:gd name="T90" fmla="*/ 1053 w 1752"/>
                <a:gd name="T91" fmla="*/ 80 h 1753"/>
                <a:gd name="T92" fmla="*/ 1037 w 1752"/>
                <a:gd name="T93" fmla="*/ 86 h 1753"/>
                <a:gd name="T94" fmla="*/ 1030 w 1752"/>
                <a:gd name="T95" fmla="*/ 92 h 1753"/>
                <a:gd name="T96" fmla="*/ 92 w 1752"/>
                <a:gd name="T97" fmla="*/ 1032 h 1753"/>
                <a:gd name="T98" fmla="*/ 92 w 1752"/>
                <a:gd name="T99" fmla="*/ 1032 h 1753"/>
                <a:gd name="T100" fmla="*/ 82 w 1752"/>
                <a:gd name="T101" fmla="*/ 1046 h 1753"/>
                <a:gd name="T102" fmla="*/ 79 w 1752"/>
                <a:gd name="T103" fmla="*/ 1063 h 1753"/>
                <a:gd name="T104" fmla="*/ 82 w 1752"/>
                <a:gd name="T105" fmla="*/ 1080 h 1753"/>
                <a:gd name="T106" fmla="*/ 92 w 1752"/>
                <a:gd name="T107" fmla="*/ 1093 h 1753"/>
                <a:gd name="T108" fmla="*/ 92 w 1752"/>
                <a:gd name="T109" fmla="*/ 1093 h 1753"/>
                <a:gd name="T110" fmla="*/ 668 w 1752"/>
                <a:gd name="T111" fmla="*/ 1666 h 1753"/>
                <a:gd name="T112" fmla="*/ 684 w 1752"/>
                <a:gd name="T113" fmla="*/ 1672 h 1753"/>
                <a:gd name="T114" fmla="*/ 700 w 1752"/>
                <a:gd name="T115" fmla="*/ 1672 h 1753"/>
                <a:gd name="T116" fmla="*/ 716 w 1752"/>
                <a:gd name="T117" fmla="*/ 1666 h 1753"/>
                <a:gd name="T118" fmla="*/ 723 w 1752"/>
                <a:gd name="T119" fmla="*/ 1661 h 1753"/>
                <a:gd name="T120" fmla="*/ 1661 w 1752"/>
                <a:gd name="T121" fmla="*/ 721 h 1753"/>
                <a:gd name="T122" fmla="*/ 1671 w 1752"/>
                <a:gd name="T123" fmla="*/ 706 h 1753"/>
                <a:gd name="T124" fmla="*/ 1674 w 1752"/>
                <a:gd name="T125" fmla="*/ 689 h 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52" h="1753">
                  <a:moveTo>
                    <a:pt x="1717" y="603"/>
                  </a:moveTo>
                  <a:lnTo>
                    <a:pt x="1725" y="612"/>
                  </a:lnTo>
                  <a:lnTo>
                    <a:pt x="1733" y="622"/>
                  </a:lnTo>
                  <a:lnTo>
                    <a:pt x="1739" y="633"/>
                  </a:lnTo>
                  <a:lnTo>
                    <a:pt x="1744" y="643"/>
                  </a:lnTo>
                  <a:lnTo>
                    <a:pt x="1748" y="655"/>
                  </a:lnTo>
                  <a:lnTo>
                    <a:pt x="1750" y="666"/>
                  </a:lnTo>
                  <a:lnTo>
                    <a:pt x="1752" y="678"/>
                  </a:lnTo>
                  <a:lnTo>
                    <a:pt x="1752" y="689"/>
                  </a:lnTo>
                  <a:lnTo>
                    <a:pt x="1752" y="702"/>
                  </a:lnTo>
                  <a:lnTo>
                    <a:pt x="1750" y="713"/>
                  </a:lnTo>
                  <a:lnTo>
                    <a:pt x="1748" y="725"/>
                  </a:lnTo>
                  <a:lnTo>
                    <a:pt x="1744" y="735"/>
                  </a:lnTo>
                  <a:lnTo>
                    <a:pt x="1739" y="747"/>
                  </a:lnTo>
                  <a:lnTo>
                    <a:pt x="1733" y="757"/>
                  </a:lnTo>
                  <a:lnTo>
                    <a:pt x="1725" y="766"/>
                  </a:lnTo>
                  <a:lnTo>
                    <a:pt x="1717" y="776"/>
                  </a:lnTo>
                  <a:lnTo>
                    <a:pt x="1717" y="777"/>
                  </a:lnTo>
                  <a:lnTo>
                    <a:pt x="779" y="1716"/>
                  </a:lnTo>
                  <a:lnTo>
                    <a:pt x="779" y="1716"/>
                  </a:lnTo>
                  <a:lnTo>
                    <a:pt x="769" y="1725"/>
                  </a:lnTo>
                  <a:lnTo>
                    <a:pt x="760" y="1733"/>
                  </a:lnTo>
                  <a:lnTo>
                    <a:pt x="750" y="1738"/>
                  </a:lnTo>
                  <a:lnTo>
                    <a:pt x="738" y="1743"/>
                  </a:lnTo>
                  <a:lnTo>
                    <a:pt x="728" y="1747"/>
                  </a:lnTo>
                  <a:lnTo>
                    <a:pt x="716" y="1750"/>
                  </a:lnTo>
                  <a:lnTo>
                    <a:pt x="704" y="1752"/>
                  </a:lnTo>
                  <a:lnTo>
                    <a:pt x="692" y="1753"/>
                  </a:lnTo>
                  <a:lnTo>
                    <a:pt x="680" y="1752"/>
                  </a:lnTo>
                  <a:lnTo>
                    <a:pt x="669" y="1750"/>
                  </a:lnTo>
                  <a:lnTo>
                    <a:pt x="657" y="1747"/>
                  </a:lnTo>
                  <a:lnTo>
                    <a:pt x="646" y="1743"/>
                  </a:lnTo>
                  <a:lnTo>
                    <a:pt x="634" y="1739"/>
                  </a:lnTo>
                  <a:lnTo>
                    <a:pt x="624" y="1733"/>
                  </a:lnTo>
                  <a:lnTo>
                    <a:pt x="615" y="1725"/>
                  </a:lnTo>
                  <a:lnTo>
                    <a:pt x="605" y="1717"/>
                  </a:lnTo>
                  <a:lnTo>
                    <a:pt x="36" y="1150"/>
                  </a:lnTo>
                  <a:lnTo>
                    <a:pt x="35" y="1150"/>
                  </a:lnTo>
                  <a:lnTo>
                    <a:pt x="35" y="1150"/>
                  </a:lnTo>
                  <a:lnTo>
                    <a:pt x="27" y="1140"/>
                  </a:lnTo>
                  <a:lnTo>
                    <a:pt x="20" y="1130"/>
                  </a:lnTo>
                  <a:lnTo>
                    <a:pt x="14" y="1120"/>
                  </a:lnTo>
                  <a:lnTo>
                    <a:pt x="9" y="1109"/>
                  </a:lnTo>
                  <a:lnTo>
                    <a:pt x="5" y="1098"/>
                  </a:lnTo>
                  <a:lnTo>
                    <a:pt x="2" y="1086"/>
                  </a:lnTo>
                  <a:lnTo>
                    <a:pt x="1" y="1075"/>
                  </a:lnTo>
                  <a:lnTo>
                    <a:pt x="0" y="1063"/>
                  </a:lnTo>
                  <a:lnTo>
                    <a:pt x="1" y="1052"/>
                  </a:lnTo>
                  <a:lnTo>
                    <a:pt x="2" y="1040"/>
                  </a:lnTo>
                  <a:lnTo>
                    <a:pt x="5" y="1029"/>
                  </a:lnTo>
                  <a:lnTo>
                    <a:pt x="9" y="1017"/>
                  </a:lnTo>
                  <a:lnTo>
                    <a:pt x="13" y="1007"/>
                  </a:lnTo>
                  <a:lnTo>
                    <a:pt x="20" y="996"/>
                  </a:lnTo>
                  <a:lnTo>
                    <a:pt x="27" y="986"/>
                  </a:lnTo>
                  <a:lnTo>
                    <a:pt x="35" y="976"/>
                  </a:lnTo>
                  <a:lnTo>
                    <a:pt x="35" y="976"/>
                  </a:lnTo>
                  <a:lnTo>
                    <a:pt x="35" y="976"/>
                  </a:lnTo>
                  <a:lnTo>
                    <a:pt x="973" y="36"/>
                  </a:lnTo>
                  <a:lnTo>
                    <a:pt x="974" y="36"/>
                  </a:lnTo>
                  <a:lnTo>
                    <a:pt x="974" y="36"/>
                  </a:lnTo>
                  <a:lnTo>
                    <a:pt x="984" y="28"/>
                  </a:lnTo>
                  <a:lnTo>
                    <a:pt x="993" y="21"/>
                  </a:lnTo>
                  <a:lnTo>
                    <a:pt x="1004" y="14"/>
                  </a:lnTo>
                  <a:lnTo>
                    <a:pt x="1015" y="9"/>
                  </a:lnTo>
                  <a:lnTo>
                    <a:pt x="1026" y="5"/>
                  </a:lnTo>
                  <a:lnTo>
                    <a:pt x="1037" y="3"/>
                  </a:lnTo>
                  <a:lnTo>
                    <a:pt x="1049" y="1"/>
                  </a:lnTo>
                  <a:lnTo>
                    <a:pt x="1060" y="0"/>
                  </a:lnTo>
                  <a:lnTo>
                    <a:pt x="1073" y="1"/>
                  </a:lnTo>
                  <a:lnTo>
                    <a:pt x="1084" y="2"/>
                  </a:lnTo>
                  <a:lnTo>
                    <a:pt x="1096" y="5"/>
                  </a:lnTo>
                  <a:lnTo>
                    <a:pt x="1106" y="9"/>
                  </a:lnTo>
                  <a:lnTo>
                    <a:pt x="1118" y="14"/>
                  </a:lnTo>
                  <a:lnTo>
                    <a:pt x="1128" y="20"/>
                  </a:lnTo>
                  <a:lnTo>
                    <a:pt x="1138" y="27"/>
                  </a:lnTo>
                  <a:lnTo>
                    <a:pt x="1147" y="35"/>
                  </a:lnTo>
                  <a:lnTo>
                    <a:pt x="1147" y="35"/>
                  </a:lnTo>
                  <a:lnTo>
                    <a:pt x="1148" y="36"/>
                  </a:lnTo>
                  <a:lnTo>
                    <a:pt x="1717" y="603"/>
                  </a:lnTo>
                  <a:close/>
                  <a:moveTo>
                    <a:pt x="1674" y="689"/>
                  </a:moveTo>
                  <a:lnTo>
                    <a:pt x="1673" y="681"/>
                  </a:lnTo>
                  <a:lnTo>
                    <a:pt x="1671" y="674"/>
                  </a:lnTo>
                  <a:lnTo>
                    <a:pt x="1667" y="665"/>
                  </a:lnTo>
                  <a:lnTo>
                    <a:pt x="1661" y="659"/>
                  </a:lnTo>
                  <a:lnTo>
                    <a:pt x="1092" y="92"/>
                  </a:lnTo>
                  <a:lnTo>
                    <a:pt x="1092" y="92"/>
                  </a:lnTo>
                  <a:lnTo>
                    <a:pt x="1092" y="92"/>
                  </a:lnTo>
                  <a:lnTo>
                    <a:pt x="1084" y="86"/>
                  </a:lnTo>
                  <a:lnTo>
                    <a:pt x="1077" y="82"/>
                  </a:lnTo>
                  <a:lnTo>
                    <a:pt x="1070" y="80"/>
                  </a:lnTo>
                  <a:lnTo>
                    <a:pt x="1061" y="79"/>
                  </a:lnTo>
                  <a:lnTo>
                    <a:pt x="1053" y="80"/>
                  </a:lnTo>
                  <a:lnTo>
                    <a:pt x="1044" y="82"/>
                  </a:lnTo>
                  <a:lnTo>
                    <a:pt x="1037" y="86"/>
                  </a:lnTo>
                  <a:lnTo>
                    <a:pt x="1030" y="92"/>
                  </a:lnTo>
                  <a:lnTo>
                    <a:pt x="1030" y="92"/>
                  </a:lnTo>
                  <a:lnTo>
                    <a:pt x="1030" y="92"/>
                  </a:lnTo>
                  <a:lnTo>
                    <a:pt x="92" y="1032"/>
                  </a:lnTo>
                  <a:lnTo>
                    <a:pt x="92" y="1033"/>
                  </a:lnTo>
                  <a:lnTo>
                    <a:pt x="92" y="1032"/>
                  </a:lnTo>
                  <a:lnTo>
                    <a:pt x="86" y="1039"/>
                  </a:lnTo>
                  <a:lnTo>
                    <a:pt x="82" y="1046"/>
                  </a:lnTo>
                  <a:lnTo>
                    <a:pt x="80" y="1055"/>
                  </a:lnTo>
                  <a:lnTo>
                    <a:pt x="79" y="1063"/>
                  </a:lnTo>
                  <a:lnTo>
                    <a:pt x="80" y="1072"/>
                  </a:lnTo>
                  <a:lnTo>
                    <a:pt x="82" y="1080"/>
                  </a:lnTo>
                  <a:lnTo>
                    <a:pt x="86" y="1087"/>
                  </a:lnTo>
                  <a:lnTo>
                    <a:pt x="92" y="1093"/>
                  </a:lnTo>
                  <a:lnTo>
                    <a:pt x="92" y="1093"/>
                  </a:lnTo>
                  <a:lnTo>
                    <a:pt x="92" y="1093"/>
                  </a:lnTo>
                  <a:lnTo>
                    <a:pt x="661" y="1661"/>
                  </a:lnTo>
                  <a:lnTo>
                    <a:pt x="668" y="1666"/>
                  </a:lnTo>
                  <a:lnTo>
                    <a:pt x="675" y="1670"/>
                  </a:lnTo>
                  <a:lnTo>
                    <a:pt x="684" y="1672"/>
                  </a:lnTo>
                  <a:lnTo>
                    <a:pt x="692" y="1673"/>
                  </a:lnTo>
                  <a:lnTo>
                    <a:pt x="700" y="1672"/>
                  </a:lnTo>
                  <a:lnTo>
                    <a:pt x="709" y="1670"/>
                  </a:lnTo>
                  <a:lnTo>
                    <a:pt x="716" y="1666"/>
                  </a:lnTo>
                  <a:lnTo>
                    <a:pt x="723" y="1661"/>
                  </a:lnTo>
                  <a:lnTo>
                    <a:pt x="723" y="1661"/>
                  </a:lnTo>
                  <a:lnTo>
                    <a:pt x="1661" y="721"/>
                  </a:lnTo>
                  <a:lnTo>
                    <a:pt x="1661" y="721"/>
                  </a:lnTo>
                  <a:lnTo>
                    <a:pt x="1667" y="714"/>
                  </a:lnTo>
                  <a:lnTo>
                    <a:pt x="1671" y="706"/>
                  </a:lnTo>
                  <a:lnTo>
                    <a:pt x="1673" y="698"/>
                  </a:lnTo>
                  <a:lnTo>
                    <a:pt x="1674" y="689"/>
                  </a:lnTo>
                  <a:close/>
                </a:path>
              </a:pathLst>
            </a:custGeom>
            <a:solidFill>
              <a:srgbClr val="7C868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9784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9569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9353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9138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8922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8707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84916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82761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11344285" y="5118101"/>
              <a:ext cx="49213" cy="49213"/>
            </a:xfrm>
            <a:custGeom>
              <a:avLst/>
              <a:gdLst>
                <a:gd name="T0" fmla="*/ 189 w 282"/>
                <a:gd name="T1" fmla="*/ 16 h 281"/>
                <a:gd name="T2" fmla="*/ 185 w 282"/>
                <a:gd name="T3" fmla="*/ 12 h 281"/>
                <a:gd name="T4" fmla="*/ 181 w 282"/>
                <a:gd name="T5" fmla="*/ 8 h 281"/>
                <a:gd name="T6" fmla="*/ 176 w 282"/>
                <a:gd name="T7" fmla="*/ 6 h 281"/>
                <a:gd name="T8" fmla="*/ 171 w 282"/>
                <a:gd name="T9" fmla="*/ 4 h 281"/>
                <a:gd name="T10" fmla="*/ 160 w 282"/>
                <a:gd name="T11" fmla="*/ 1 h 281"/>
                <a:gd name="T12" fmla="*/ 150 w 282"/>
                <a:gd name="T13" fmla="*/ 0 h 281"/>
                <a:gd name="T14" fmla="*/ 139 w 282"/>
                <a:gd name="T15" fmla="*/ 1 h 281"/>
                <a:gd name="T16" fmla="*/ 129 w 282"/>
                <a:gd name="T17" fmla="*/ 4 h 281"/>
                <a:gd name="T18" fmla="*/ 124 w 282"/>
                <a:gd name="T19" fmla="*/ 6 h 281"/>
                <a:gd name="T20" fmla="*/ 118 w 282"/>
                <a:gd name="T21" fmla="*/ 9 h 281"/>
                <a:gd name="T22" fmla="*/ 114 w 282"/>
                <a:gd name="T23" fmla="*/ 12 h 281"/>
                <a:gd name="T24" fmla="*/ 110 w 282"/>
                <a:gd name="T25" fmla="*/ 16 h 281"/>
                <a:gd name="T26" fmla="*/ 17 w 282"/>
                <a:gd name="T27" fmla="*/ 110 h 281"/>
                <a:gd name="T28" fmla="*/ 13 w 282"/>
                <a:gd name="T29" fmla="*/ 114 h 281"/>
                <a:gd name="T30" fmla="*/ 10 w 282"/>
                <a:gd name="T31" fmla="*/ 119 h 281"/>
                <a:gd name="T32" fmla="*/ 6 w 282"/>
                <a:gd name="T33" fmla="*/ 123 h 281"/>
                <a:gd name="T34" fmla="*/ 4 w 282"/>
                <a:gd name="T35" fmla="*/ 128 h 281"/>
                <a:gd name="T36" fmla="*/ 1 w 282"/>
                <a:gd name="T37" fmla="*/ 139 h 281"/>
                <a:gd name="T38" fmla="*/ 0 w 282"/>
                <a:gd name="T39" fmla="*/ 149 h 281"/>
                <a:gd name="T40" fmla="*/ 1 w 282"/>
                <a:gd name="T41" fmla="*/ 161 h 281"/>
                <a:gd name="T42" fmla="*/ 4 w 282"/>
                <a:gd name="T43" fmla="*/ 171 h 281"/>
                <a:gd name="T44" fmla="*/ 6 w 282"/>
                <a:gd name="T45" fmla="*/ 175 h 281"/>
                <a:gd name="T46" fmla="*/ 10 w 282"/>
                <a:gd name="T47" fmla="*/ 181 h 281"/>
                <a:gd name="T48" fmla="*/ 13 w 282"/>
                <a:gd name="T49" fmla="*/ 185 h 281"/>
                <a:gd name="T50" fmla="*/ 17 w 282"/>
                <a:gd name="T51" fmla="*/ 189 h 281"/>
                <a:gd name="T52" fmla="*/ 92 w 282"/>
                <a:gd name="T53" fmla="*/ 264 h 281"/>
                <a:gd name="T54" fmla="*/ 96 w 282"/>
                <a:gd name="T55" fmla="*/ 268 h 281"/>
                <a:gd name="T56" fmla="*/ 101 w 282"/>
                <a:gd name="T57" fmla="*/ 271 h 281"/>
                <a:gd name="T58" fmla="*/ 106 w 282"/>
                <a:gd name="T59" fmla="*/ 275 h 281"/>
                <a:gd name="T60" fmla="*/ 111 w 282"/>
                <a:gd name="T61" fmla="*/ 277 h 281"/>
                <a:gd name="T62" fmla="*/ 120 w 282"/>
                <a:gd name="T63" fmla="*/ 280 h 281"/>
                <a:gd name="T64" fmla="*/ 132 w 282"/>
                <a:gd name="T65" fmla="*/ 281 h 281"/>
                <a:gd name="T66" fmla="*/ 142 w 282"/>
                <a:gd name="T67" fmla="*/ 280 h 281"/>
                <a:gd name="T68" fmla="*/ 153 w 282"/>
                <a:gd name="T69" fmla="*/ 277 h 281"/>
                <a:gd name="T70" fmla="*/ 158 w 282"/>
                <a:gd name="T71" fmla="*/ 275 h 281"/>
                <a:gd name="T72" fmla="*/ 162 w 282"/>
                <a:gd name="T73" fmla="*/ 271 h 281"/>
                <a:gd name="T74" fmla="*/ 168 w 282"/>
                <a:gd name="T75" fmla="*/ 268 h 281"/>
                <a:gd name="T76" fmla="*/ 172 w 282"/>
                <a:gd name="T77" fmla="*/ 264 h 281"/>
                <a:gd name="T78" fmla="*/ 265 w 282"/>
                <a:gd name="T79" fmla="*/ 170 h 281"/>
                <a:gd name="T80" fmla="*/ 269 w 282"/>
                <a:gd name="T81" fmla="*/ 166 h 281"/>
                <a:gd name="T82" fmla="*/ 272 w 282"/>
                <a:gd name="T83" fmla="*/ 162 h 281"/>
                <a:gd name="T84" fmla="*/ 275 w 282"/>
                <a:gd name="T85" fmla="*/ 157 h 281"/>
                <a:gd name="T86" fmla="*/ 277 w 282"/>
                <a:gd name="T87" fmla="*/ 151 h 281"/>
                <a:gd name="T88" fmla="*/ 280 w 282"/>
                <a:gd name="T89" fmla="*/ 142 h 281"/>
                <a:gd name="T90" fmla="*/ 282 w 282"/>
                <a:gd name="T91" fmla="*/ 130 h 281"/>
                <a:gd name="T92" fmla="*/ 280 w 282"/>
                <a:gd name="T93" fmla="*/ 120 h 281"/>
                <a:gd name="T94" fmla="*/ 277 w 282"/>
                <a:gd name="T95" fmla="*/ 110 h 281"/>
                <a:gd name="T96" fmla="*/ 275 w 282"/>
                <a:gd name="T97" fmla="*/ 104 h 281"/>
                <a:gd name="T98" fmla="*/ 272 w 282"/>
                <a:gd name="T99" fmla="*/ 100 h 281"/>
                <a:gd name="T100" fmla="*/ 269 w 282"/>
                <a:gd name="T101" fmla="*/ 95 h 281"/>
                <a:gd name="T102" fmla="*/ 265 w 282"/>
                <a:gd name="T103" fmla="*/ 91 h 281"/>
                <a:gd name="T104" fmla="*/ 189 w 282"/>
                <a:gd name="T105" fmla="*/ 16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2" h="281">
                  <a:moveTo>
                    <a:pt x="189" y="16"/>
                  </a:moveTo>
                  <a:lnTo>
                    <a:pt x="185" y="12"/>
                  </a:lnTo>
                  <a:lnTo>
                    <a:pt x="181" y="8"/>
                  </a:lnTo>
                  <a:lnTo>
                    <a:pt x="176" y="6"/>
                  </a:lnTo>
                  <a:lnTo>
                    <a:pt x="171" y="4"/>
                  </a:lnTo>
                  <a:lnTo>
                    <a:pt x="160" y="1"/>
                  </a:lnTo>
                  <a:lnTo>
                    <a:pt x="150" y="0"/>
                  </a:lnTo>
                  <a:lnTo>
                    <a:pt x="139" y="1"/>
                  </a:lnTo>
                  <a:lnTo>
                    <a:pt x="129" y="4"/>
                  </a:lnTo>
                  <a:lnTo>
                    <a:pt x="124" y="6"/>
                  </a:lnTo>
                  <a:lnTo>
                    <a:pt x="118" y="9"/>
                  </a:lnTo>
                  <a:lnTo>
                    <a:pt x="114" y="12"/>
                  </a:lnTo>
                  <a:lnTo>
                    <a:pt x="110" y="16"/>
                  </a:lnTo>
                  <a:lnTo>
                    <a:pt x="17" y="110"/>
                  </a:lnTo>
                  <a:lnTo>
                    <a:pt x="13" y="114"/>
                  </a:lnTo>
                  <a:lnTo>
                    <a:pt x="10" y="119"/>
                  </a:lnTo>
                  <a:lnTo>
                    <a:pt x="6" y="123"/>
                  </a:lnTo>
                  <a:lnTo>
                    <a:pt x="4" y="128"/>
                  </a:lnTo>
                  <a:lnTo>
                    <a:pt x="1" y="139"/>
                  </a:lnTo>
                  <a:lnTo>
                    <a:pt x="0" y="149"/>
                  </a:lnTo>
                  <a:lnTo>
                    <a:pt x="1" y="161"/>
                  </a:lnTo>
                  <a:lnTo>
                    <a:pt x="4" y="171"/>
                  </a:lnTo>
                  <a:lnTo>
                    <a:pt x="6" y="175"/>
                  </a:lnTo>
                  <a:lnTo>
                    <a:pt x="10" y="181"/>
                  </a:lnTo>
                  <a:lnTo>
                    <a:pt x="13" y="185"/>
                  </a:lnTo>
                  <a:lnTo>
                    <a:pt x="17" y="189"/>
                  </a:lnTo>
                  <a:lnTo>
                    <a:pt x="92" y="264"/>
                  </a:lnTo>
                  <a:lnTo>
                    <a:pt x="96" y="268"/>
                  </a:lnTo>
                  <a:lnTo>
                    <a:pt x="101" y="271"/>
                  </a:lnTo>
                  <a:lnTo>
                    <a:pt x="106" y="275"/>
                  </a:lnTo>
                  <a:lnTo>
                    <a:pt x="111" y="277"/>
                  </a:lnTo>
                  <a:lnTo>
                    <a:pt x="120" y="280"/>
                  </a:lnTo>
                  <a:lnTo>
                    <a:pt x="132" y="281"/>
                  </a:lnTo>
                  <a:lnTo>
                    <a:pt x="142" y="280"/>
                  </a:lnTo>
                  <a:lnTo>
                    <a:pt x="153" y="277"/>
                  </a:lnTo>
                  <a:lnTo>
                    <a:pt x="158" y="275"/>
                  </a:lnTo>
                  <a:lnTo>
                    <a:pt x="162" y="271"/>
                  </a:lnTo>
                  <a:lnTo>
                    <a:pt x="168" y="268"/>
                  </a:lnTo>
                  <a:lnTo>
                    <a:pt x="172" y="264"/>
                  </a:lnTo>
                  <a:lnTo>
                    <a:pt x="265" y="170"/>
                  </a:lnTo>
                  <a:lnTo>
                    <a:pt x="269" y="166"/>
                  </a:lnTo>
                  <a:lnTo>
                    <a:pt x="272" y="162"/>
                  </a:lnTo>
                  <a:lnTo>
                    <a:pt x="275" y="157"/>
                  </a:lnTo>
                  <a:lnTo>
                    <a:pt x="277" y="151"/>
                  </a:lnTo>
                  <a:lnTo>
                    <a:pt x="280" y="142"/>
                  </a:lnTo>
                  <a:lnTo>
                    <a:pt x="282" y="130"/>
                  </a:lnTo>
                  <a:lnTo>
                    <a:pt x="280" y="120"/>
                  </a:lnTo>
                  <a:lnTo>
                    <a:pt x="277" y="110"/>
                  </a:lnTo>
                  <a:lnTo>
                    <a:pt x="275" y="104"/>
                  </a:lnTo>
                  <a:lnTo>
                    <a:pt x="272" y="100"/>
                  </a:lnTo>
                  <a:lnTo>
                    <a:pt x="269" y="95"/>
                  </a:lnTo>
                  <a:lnTo>
                    <a:pt x="265" y="91"/>
                  </a:lnTo>
                  <a:lnTo>
                    <a:pt x="189" y="16"/>
                  </a:lnTo>
                  <a:close/>
                </a:path>
              </a:pathLst>
            </a:custGeom>
            <a:solidFill>
              <a:srgbClr val="7C868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9784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9569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9353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9138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8922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8707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84916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82761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11322060" y="4821239"/>
              <a:ext cx="139700" cy="133350"/>
            </a:xfrm>
            <a:custGeom>
              <a:avLst/>
              <a:gdLst>
                <a:gd name="T0" fmla="*/ 560 w 791"/>
                <a:gd name="T1" fmla="*/ 751 h 751"/>
                <a:gd name="T2" fmla="*/ 592 w 791"/>
                <a:gd name="T3" fmla="*/ 721 h 751"/>
                <a:gd name="T4" fmla="*/ 622 w 791"/>
                <a:gd name="T5" fmla="*/ 693 h 751"/>
                <a:gd name="T6" fmla="*/ 650 w 791"/>
                <a:gd name="T7" fmla="*/ 668 h 751"/>
                <a:gd name="T8" fmla="*/ 677 w 791"/>
                <a:gd name="T9" fmla="*/ 646 h 751"/>
                <a:gd name="T10" fmla="*/ 691 w 791"/>
                <a:gd name="T11" fmla="*/ 635 h 751"/>
                <a:gd name="T12" fmla="*/ 706 w 791"/>
                <a:gd name="T13" fmla="*/ 627 h 751"/>
                <a:gd name="T14" fmla="*/ 719 w 791"/>
                <a:gd name="T15" fmla="*/ 619 h 751"/>
                <a:gd name="T16" fmla="*/ 733 w 791"/>
                <a:gd name="T17" fmla="*/ 612 h 751"/>
                <a:gd name="T18" fmla="*/ 747 w 791"/>
                <a:gd name="T19" fmla="*/ 607 h 751"/>
                <a:gd name="T20" fmla="*/ 761 w 791"/>
                <a:gd name="T21" fmla="*/ 602 h 751"/>
                <a:gd name="T22" fmla="*/ 776 w 791"/>
                <a:gd name="T23" fmla="*/ 599 h 751"/>
                <a:gd name="T24" fmla="*/ 791 w 791"/>
                <a:gd name="T25" fmla="*/ 598 h 751"/>
                <a:gd name="T26" fmla="*/ 232 w 791"/>
                <a:gd name="T27" fmla="*/ 40 h 751"/>
                <a:gd name="T28" fmla="*/ 221 w 791"/>
                <a:gd name="T29" fmla="*/ 30 h 751"/>
                <a:gd name="T30" fmla="*/ 210 w 791"/>
                <a:gd name="T31" fmla="*/ 23 h 751"/>
                <a:gd name="T32" fmla="*/ 198 w 791"/>
                <a:gd name="T33" fmla="*/ 16 h 751"/>
                <a:gd name="T34" fmla="*/ 187 w 791"/>
                <a:gd name="T35" fmla="*/ 11 h 751"/>
                <a:gd name="T36" fmla="*/ 174 w 791"/>
                <a:gd name="T37" fmla="*/ 6 h 751"/>
                <a:gd name="T38" fmla="*/ 161 w 791"/>
                <a:gd name="T39" fmla="*/ 3 h 751"/>
                <a:gd name="T40" fmla="*/ 148 w 791"/>
                <a:gd name="T41" fmla="*/ 1 h 751"/>
                <a:gd name="T42" fmla="*/ 136 w 791"/>
                <a:gd name="T43" fmla="*/ 0 h 751"/>
                <a:gd name="T44" fmla="*/ 122 w 791"/>
                <a:gd name="T45" fmla="*/ 1 h 751"/>
                <a:gd name="T46" fmla="*/ 109 w 791"/>
                <a:gd name="T47" fmla="*/ 3 h 751"/>
                <a:gd name="T48" fmla="*/ 97 w 791"/>
                <a:gd name="T49" fmla="*/ 6 h 751"/>
                <a:gd name="T50" fmla="*/ 84 w 791"/>
                <a:gd name="T51" fmla="*/ 11 h 751"/>
                <a:gd name="T52" fmla="*/ 72 w 791"/>
                <a:gd name="T53" fmla="*/ 16 h 751"/>
                <a:gd name="T54" fmla="*/ 60 w 791"/>
                <a:gd name="T55" fmla="*/ 23 h 751"/>
                <a:gd name="T56" fmla="*/ 50 w 791"/>
                <a:gd name="T57" fmla="*/ 31 h 751"/>
                <a:gd name="T58" fmla="*/ 39 w 791"/>
                <a:gd name="T59" fmla="*/ 41 h 751"/>
                <a:gd name="T60" fmla="*/ 30 w 791"/>
                <a:gd name="T61" fmla="*/ 51 h 751"/>
                <a:gd name="T62" fmla="*/ 22 w 791"/>
                <a:gd name="T63" fmla="*/ 62 h 751"/>
                <a:gd name="T64" fmla="*/ 15 w 791"/>
                <a:gd name="T65" fmla="*/ 73 h 751"/>
                <a:gd name="T66" fmla="*/ 9 w 791"/>
                <a:gd name="T67" fmla="*/ 86 h 751"/>
                <a:gd name="T68" fmla="*/ 5 w 791"/>
                <a:gd name="T69" fmla="*/ 98 h 751"/>
                <a:gd name="T70" fmla="*/ 2 w 791"/>
                <a:gd name="T71" fmla="*/ 111 h 751"/>
                <a:gd name="T72" fmla="*/ 0 w 791"/>
                <a:gd name="T73" fmla="*/ 123 h 751"/>
                <a:gd name="T74" fmla="*/ 0 w 791"/>
                <a:gd name="T75" fmla="*/ 137 h 751"/>
                <a:gd name="T76" fmla="*/ 0 w 791"/>
                <a:gd name="T77" fmla="*/ 150 h 751"/>
                <a:gd name="T78" fmla="*/ 2 w 791"/>
                <a:gd name="T79" fmla="*/ 163 h 751"/>
                <a:gd name="T80" fmla="*/ 5 w 791"/>
                <a:gd name="T81" fmla="*/ 176 h 751"/>
                <a:gd name="T82" fmla="*/ 9 w 791"/>
                <a:gd name="T83" fmla="*/ 188 h 751"/>
                <a:gd name="T84" fmla="*/ 15 w 791"/>
                <a:gd name="T85" fmla="*/ 200 h 751"/>
                <a:gd name="T86" fmla="*/ 22 w 791"/>
                <a:gd name="T87" fmla="*/ 211 h 751"/>
                <a:gd name="T88" fmla="*/ 30 w 791"/>
                <a:gd name="T89" fmla="*/ 223 h 751"/>
                <a:gd name="T90" fmla="*/ 39 w 791"/>
                <a:gd name="T91" fmla="*/ 233 h 751"/>
                <a:gd name="T92" fmla="*/ 560 w 791"/>
                <a:gd name="T93" fmla="*/ 751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91" h="751">
                  <a:moveTo>
                    <a:pt x="560" y="751"/>
                  </a:moveTo>
                  <a:lnTo>
                    <a:pt x="592" y="721"/>
                  </a:lnTo>
                  <a:lnTo>
                    <a:pt x="622" y="693"/>
                  </a:lnTo>
                  <a:lnTo>
                    <a:pt x="650" y="668"/>
                  </a:lnTo>
                  <a:lnTo>
                    <a:pt x="677" y="646"/>
                  </a:lnTo>
                  <a:lnTo>
                    <a:pt x="691" y="635"/>
                  </a:lnTo>
                  <a:lnTo>
                    <a:pt x="706" y="627"/>
                  </a:lnTo>
                  <a:lnTo>
                    <a:pt x="719" y="619"/>
                  </a:lnTo>
                  <a:lnTo>
                    <a:pt x="733" y="612"/>
                  </a:lnTo>
                  <a:lnTo>
                    <a:pt x="747" y="607"/>
                  </a:lnTo>
                  <a:lnTo>
                    <a:pt x="761" y="602"/>
                  </a:lnTo>
                  <a:lnTo>
                    <a:pt x="776" y="599"/>
                  </a:lnTo>
                  <a:lnTo>
                    <a:pt x="791" y="598"/>
                  </a:lnTo>
                  <a:lnTo>
                    <a:pt x="232" y="40"/>
                  </a:lnTo>
                  <a:lnTo>
                    <a:pt x="221" y="30"/>
                  </a:lnTo>
                  <a:lnTo>
                    <a:pt x="210" y="23"/>
                  </a:lnTo>
                  <a:lnTo>
                    <a:pt x="198" y="16"/>
                  </a:lnTo>
                  <a:lnTo>
                    <a:pt x="187" y="11"/>
                  </a:lnTo>
                  <a:lnTo>
                    <a:pt x="174" y="6"/>
                  </a:lnTo>
                  <a:lnTo>
                    <a:pt x="161" y="3"/>
                  </a:lnTo>
                  <a:lnTo>
                    <a:pt x="148" y="1"/>
                  </a:lnTo>
                  <a:lnTo>
                    <a:pt x="136" y="0"/>
                  </a:lnTo>
                  <a:lnTo>
                    <a:pt x="122" y="1"/>
                  </a:lnTo>
                  <a:lnTo>
                    <a:pt x="109" y="3"/>
                  </a:lnTo>
                  <a:lnTo>
                    <a:pt x="97" y="6"/>
                  </a:lnTo>
                  <a:lnTo>
                    <a:pt x="84" y="11"/>
                  </a:lnTo>
                  <a:lnTo>
                    <a:pt x="72" y="16"/>
                  </a:lnTo>
                  <a:lnTo>
                    <a:pt x="60" y="23"/>
                  </a:lnTo>
                  <a:lnTo>
                    <a:pt x="50" y="31"/>
                  </a:lnTo>
                  <a:lnTo>
                    <a:pt x="39" y="41"/>
                  </a:lnTo>
                  <a:lnTo>
                    <a:pt x="30" y="51"/>
                  </a:lnTo>
                  <a:lnTo>
                    <a:pt x="22" y="62"/>
                  </a:lnTo>
                  <a:lnTo>
                    <a:pt x="15" y="73"/>
                  </a:lnTo>
                  <a:lnTo>
                    <a:pt x="9" y="86"/>
                  </a:lnTo>
                  <a:lnTo>
                    <a:pt x="5" y="98"/>
                  </a:lnTo>
                  <a:lnTo>
                    <a:pt x="2" y="111"/>
                  </a:lnTo>
                  <a:lnTo>
                    <a:pt x="0" y="123"/>
                  </a:lnTo>
                  <a:lnTo>
                    <a:pt x="0" y="137"/>
                  </a:lnTo>
                  <a:lnTo>
                    <a:pt x="0" y="150"/>
                  </a:lnTo>
                  <a:lnTo>
                    <a:pt x="2" y="163"/>
                  </a:lnTo>
                  <a:lnTo>
                    <a:pt x="5" y="176"/>
                  </a:lnTo>
                  <a:lnTo>
                    <a:pt x="9" y="188"/>
                  </a:lnTo>
                  <a:lnTo>
                    <a:pt x="15" y="200"/>
                  </a:lnTo>
                  <a:lnTo>
                    <a:pt x="22" y="211"/>
                  </a:lnTo>
                  <a:lnTo>
                    <a:pt x="30" y="223"/>
                  </a:lnTo>
                  <a:lnTo>
                    <a:pt x="39" y="233"/>
                  </a:lnTo>
                  <a:lnTo>
                    <a:pt x="560" y="751"/>
                  </a:lnTo>
                  <a:close/>
                </a:path>
              </a:pathLst>
            </a:custGeom>
            <a:solidFill>
              <a:srgbClr val="7C868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9784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9569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9353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9138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8922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8707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84916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82761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11241098" y="4843464"/>
              <a:ext cx="161925" cy="161925"/>
            </a:xfrm>
            <a:custGeom>
              <a:avLst/>
              <a:gdLst>
                <a:gd name="T0" fmla="*/ 727 w 917"/>
                <a:gd name="T1" fmla="*/ 918 h 918"/>
                <a:gd name="T2" fmla="*/ 750 w 917"/>
                <a:gd name="T3" fmla="*/ 895 h 918"/>
                <a:gd name="T4" fmla="*/ 777 w 917"/>
                <a:gd name="T5" fmla="*/ 866 h 918"/>
                <a:gd name="T6" fmla="*/ 806 w 917"/>
                <a:gd name="T7" fmla="*/ 837 h 918"/>
                <a:gd name="T8" fmla="*/ 835 w 917"/>
                <a:gd name="T9" fmla="*/ 808 h 918"/>
                <a:gd name="T10" fmla="*/ 864 w 917"/>
                <a:gd name="T11" fmla="*/ 780 h 918"/>
                <a:gd name="T12" fmla="*/ 888 w 917"/>
                <a:gd name="T13" fmla="*/ 757 h 918"/>
                <a:gd name="T14" fmla="*/ 905 w 917"/>
                <a:gd name="T15" fmla="*/ 739 h 918"/>
                <a:gd name="T16" fmla="*/ 917 w 917"/>
                <a:gd name="T17" fmla="*/ 729 h 918"/>
                <a:gd name="T18" fmla="*/ 232 w 917"/>
                <a:gd name="T19" fmla="*/ 39 h 918"/>
                <a:gd name="T20" fmla="*/ 221 w 917"/>
                <a:gd name="T21" fmla="*/ 30 h 918"/>
                <a:gd name="T22" fmla="*/ 210 w 917"/>
                <a:gd name="T23" fmla="*/ 22 h 918"/>
                <a:gd name="T24" fmla="*/ 198 w 917"/>
                <a:gd name="T25" fmla="*/ 15 h 918"/>
                <a:gd name="T26" fmla="*/ 187 w 917"/>
                <a:gd name="T27" fmla="*/ 10 h 918"/>
                <a:gd name="T28" fmla="*/ 174 w 917"/>
                <a:gd name="T29" fmla="*/ 6 h 918"/>
                <a:gd name="T30" fmla="*/ 162 w 917"/>
                <a:gd name="T31" fmla="*/ 3 h 918"/>
                <a:gd name="T32" fmla="*/ 148 w 917"/>
                <a:gd name="T33" fmla="*/ 1 h 918"/>
                <a:gd name="T34" fmla="*/ 136 w 917"/>
                <a:gd name="T35" fmla="*/ 0 h 918"/>
                <a:gd name="T36" fmla="*/ 122 w 917"/>
                <a:gd name="T37" fmla="*/ 1 h 918"/>
                <a:gd name="T38" fmla="*/ 109 w 917"/>
                <a:gd name="T39" fmla="*/ 3 h 918"/>
                <a:gd name="T40" fmla="*/ 97 w 917"/>
                <a:gd name="T41" fmla="*/ 6 h 918"/>
                <a:gd name="T42" fmla="*/ 84 w 917"/>
                <a:gd name="T43" fmla="*/ 10 h 918"/>
                <a:gd name="T44" fmla="*/ 72 w 917"/>
                <a:gd name="T45" fmla="*/ 15 h 918"/>
                <a:gd name="T46" fmla="*/ 60 w 917"/>
                <a:gd name="T47" fmla="*/ 22 h 918"/>
                <a:gd name="T48" fmla="*/ 50 w 917"/>
                <a:gd name="T49" fmla="*/ 31 h 918"/>
                <a:gd name="T50" fmla="*/ 39 w 917"/>
                <a:gd name="T51" fmla="*/ 40 h 918"/>
                <a:gd name="T52" fmla="*/ 30 w 917"/>
                <a:gd name="T53" fmla="*/ 50 h 918"/>
                <a:gd name="T54" fmla="*/ 22 w 917"/>
                <a:gd name="T55" fmla="*/ 61 h 918"/>
                <a:gd name="T56" fmla="*/ 15 w 917"/>
                <a:gd name="T57" fmla="*/ 73 h 918"/>
                <a:gd name="T58" fmla="*/ 9 w 917"/>
                <a:gd name="T59" fmla="*/ 85 h 918"/>
                <a:gd name="T60" fmla="*/ 5 w 917"/>
                <a:gd name="T61" fmla="*/ 98 h 918"/>
                <a:gd name="T62" fmla="*/ 2 w 917"/>
                <a:gd name="T63" fmla="*/ 110 h 918"/>
                <a:gd name="T64" fmla="*/ 0 w 917"/>
                <a:gd name="T65" fmla="*/ 123 h 918"/>
                <a:gd name="T66" fmla="*/ 0 w 917"/>
                <a:gd name="T67" fmla="*/ 136 h 918"/>
                <a:gd name="T68" fmla="*/ 0 w 917"/>
                <a:gd name="T69" fmla="*/ 149 h 918"/>
                <a:gd name="T70" fmla="*/ 2 w 917"/>
                <a:gd name="T71" fmla="*/ 161 h 918"/>
                <a:gd name="T72" fmla="*/ 5 w 917"/>
                <a:gd name="T73" fmla="*/ 175 h 918"/>
                <a:gd name="T74" fmla="*/ 9 w 917"/>
                <a:gd name="T75" fmla="*/ 186 h 918"/>
                <a:gd name="T76" fmla="*/ 15 w 917"/>
                <a:gd name="T77" fmla="*/ 199 h 918"/>
                <a:gd name="T78" fmla="*/ 22 w 917"/>
                <a:gd name="T79" fmla="*/ 211 h 918"/>
                <a:gd name="T80" fmla="*/ 30 w 917"/>
                <a:gd name="T81" fmla="*/ 222 h 918"/>
                <a:gd name="T82" fmla="*/ 39 w 917"/>
                <a:gd name="T83" fmla="*/ 231 h 918"/>
                <a:gd name="T84" fmla="*/ 727 w 917"/>
                <a:gd name="T85" fmla="*/ 918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7" h="918">
                  <a:moveTo>
                    <a:pt x="727" y="918"/>
                  </a:moveTo>
                  <a:lnTo>
                    <a:pt x="750" y="895"/>
                  </a:lnTo>
                  <a:lnTo>
                    <a:pt x="777" y="866"/>
                  </a:lnTo>
                  <a:lnTo>
                    <a:pt x="806" y="837"/>
                  </a:lnTo>
                  <a:lnTo>
                    <a:pt x="835" y="808"/>
                  </a:lnTo>
                  <a:lnTo>
                    <a:pt x="864" y="780"/>
                  </a:lnTo>
                  <a:lnTo>
                    <a:pt x="888" y="757"/>
                  </a:lnTo>
                  <a:lnTo>
                    <a:pt x="905" y="739"/>
                  </a:lnTo>
                  <a:lnTo>
                    <a:pt x="917" y="729"/>
                  </a:lnTo>
                  <a:lnTo>
                    <a:pt x="232" y="39"/>
                  </a:lnTo>
                  <a:lnTo>
                    <a:pt x="221" y="30"/>
                  </a:lnTo>
                  <a:lnTo>
                    <a:pt x="210" y="22"/>
                  </a:lnTo>
                  <a:lnTo>
                    <a:pt x="198" y="15"/>
                  </a:lnTo>
                  <a:lnTo>
                    <a:pt x="187" y="10"/>
                  </a:lnTo>
                  <a:lnTo>
                    <a:pt x="174" y="6"/>
                  </a:lnTo>
                  <a:lnTo>
                    <a:pt x="162" y="3"/>
                  </a:lnTo>
                  <a:lnTo>
                    <a:pt x="148" y="1"/>
                  </a:lnTo>
                  <a:lnTo>
                    <a:pt x="136" y="0"/>
                  </a:lnTo>
                  <a:lnTo>
                    <a:pt x="122" y="1"/>
                  </a:lnTo>
                  <a:lnTo>
                    <a:pt x="109" y="3"/>
                  </a:lnTo>
                  <a:lnTo>
                    <a:pt x="97" y="6"/>
                  </a:lnTo>
                  <a:lnTo>
                    <a:pt x="84" y="10"/>
                  </a:lnTo>
                  <a:lnTo>
                    <a:pt x="72" y="15"/>
                  </a:lnTo>
                  <a:lnTo>
                    <a:pt x="60" y="22"/>
                  </a:lnTo>
                  <a:lnTo>
                    <a:pt x="50" y="31"/>
                  </a:lnTo>
                  <a:lnTo>
                    <a:pt x="39" y="40"/>
                  </a:lnTo>
                  <a:lnTo>
                    <a:pt x="30" y="50"/>
                  </a:lnTo>
                  <a:lnTo>
                    <a:pt x="22" y="61"/>
                  </a:lnTo>
                  <a:lnTo>
                    <a:pt x="15" y="73"/>
                  </a:lnTo>
                  <a:lnTo>
                    <a:pt x="9" y="85"/>
                  </a:lnTo>
                  <a:lnTo>
                    <a:pt x="5" y="98"/>
                  </a:lnTo>
                  <a:lnTo>
                    <a:pt x="2" y="110"/>
                  </a:lnTo>
                  <a:lnTo>
                    <a:pt x="0" y="123"/>
                  </a:lnTo>
                  <a:lnTo>
                    <a:pt x="0" y="136"/>
                  </a:lnTo>
                  <a:lnTo>
                    <a:pt x="0" y="149"/>
                  </a:lnTo>
                  <a:lnTo>
                    <a:pt x="2" y="161"/>
                  </a:lnTo>
                  <a:lnTo>
                    <a:pt x="5" y="175"/>
                  </a:lnTo>
                  <a:lnTo>
                    <a:pt x="9" y="186"/>
                  </a:lnTo>
                  <a:lnTo>
                    <a:pt x="15" y="199"/>
                  </a:lnTo>
                  <a:lnTo>
                    <a:pt x="22" y="211"/>
                  </a:lnTo>
                  <a:lnTo>
                    <a:pt x="30" y="222"/>
                  </a:lnTo>
                  <a:lnTo>
                    <a:pt x="39" y="231"/>
                  </a:lnTo>
                  <a:lnTo>
                    <a:pt x="727" y="918"/>
                  </a:lnTo>
                  <a:close/>
                </a:path>
              </a:pathLst>
            </a:custGeom>
            <a:solidFill>
              <a:srgbClr val="7C868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9784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9569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9353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9138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8922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8707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84916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82761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11431598" y="4908551"/>
              <a:ext cx="233363" cy="365125"/>
            </a:xfrm>
            <a:custGeom>
              <a:avLst/>
              <a:gdLst>
                <a:gd name="T0" fmla="*/ 854 w 1317"/>
                <a:gd name="T1" fmla="*/ 1074 h 2067"/>
                <a:gd name="T2" fmla="*/ 685 w 1317"/>
                <a:gd name="T3" fmla="*/ 1248 h 2067"/>
                <a:gd name="T4" fmla="*/ 498 w 1317"/>
                <a:gd name="T5" fmla="*/ 1438 h 2067"/>
                <a:gd name="T6" fmla="*/ 303 w 1317"/>
                <a:gd name="T7" fmla="*/ 1634 h 2067"/>
                <a:gd name="T8" fmla="*/ 116 w 1317"/>
                <a:gd name="T9" fmla="*/ 1822 h 2067"/>
                <a:gd name="T10" fmla="*/ 0 w 1317"/>
                <a:gd name="T11" fmla="*/ 1948 h 2067"/>
                <a:gd name="T12" fmla="*/ 3 w 1317"/>
                <a:gd name="T13" fmla="*/ 1974 h 2067"/>
                <a:gd name="T14" fmla="*/ 14 w 1317"/>
                <a:gd name="T15" fmla="*/ 1995 h 2067"/>
                <a:gd name="T16" fmla="*/ 32 w 1317"/>
                <a:gd name="T17" fmla="*/ 2010 h 2067"/>
                <a:gd name="T18" fmla="*/ 67 w 1317"/>
                <a:gd name="T19" fmla="*/ 2024 h 2067"/>
                <a:gd name="T20" fmla="*/ 152 w 1317"/>
                <a:gd name="T21" fmla="*/ 2046 h 2067"/>
                <a:gd name="T22" fmla="*/ 246 w 1317"/>
                <a:gd name="T23" fmla="*/ 2061 h 2067"/>
                <a:gd name="T24" fmla="*/ 340 w 1317"/>
                <a:gd name="T25" fmla="*/ 2067 h 2067"/>
                <a:gd name="T26" fmla="*/ 434 w 1317"/>
                <a:gd name="T27" fmla="*/ 2064 h 2067"/>
                <a:gd name="T28" fmla="*/ 527 w 1317"/>
                <a:gd name="T29" fmla="*/ 2052 h 2067"/>
                <a:gd name="T30" fmla="*/ 620 w 1317"/>
                <a:gd name="T31" fmla="*/ 2030 h 2067"/>
                <a:gd name="T32" fmla="*/ 710 w 1317"/>
                <a:gd name="T33" fmla="*/ 1998 h 2067"/>
                <a:gd name="T34" fmla="*/ 797 w 1317"/>
                <a:gd name="T35" fmla="*/ 1959 h 2067"/>
                <a:gd name="T36" fmla="*/ 882 w 1317"/>
                <a:gd name="T37" fmla="*/ 1910 h 2067"/>
                <a:gd name="T38" fmla="*/ 961 w 1317"/>
                <a:gd name="T39" fmla="*/ 1851 h 2067"/>
                <a:gd name="T40" fmla="*/ 1036 w 1317"/>
                <a:gd name="T41" fmla="*/ 1784 h 2067"/>
                <a:gd name="T42" fmla="*/ 1132 w 1317"/>
                <a:gd name="T43" fmla="*/ 1672 h 2067"/>
                <a:gd name="T44" fmla="*/ 1207 w 1317"/>
                <a:gd name="T45" fmla="*/ 1550 h 2067"/>
                <a:gd name="T46" fmla="*/ 1264 w 1317"/>
                <a:gd name="T47" fmla="*/ 1422 h 2067"/>
                <a:gd name="T48" fmla="*/ 1300 w 1317"/>
                <a:gd name="T49" fmla="*/ 1287 h 2067"/>
                <a:gd name="T50" fmla="*/ 1316 w 1317"/>
                <a:gd name="T51" fmla="*/ 1149 h 2067"/>
                <a:gd name="T52" fmla="*/ 1313 w 1317"/>
                <a:gd name="T53" fmla="*/ 1010 h 2067"/>
                <a:gd name="T54" fmla="*/ 1289 w 1317"/>
                <a:gd name="T55" fmla="*/ 873 h 2067"/>
                <a:gd name="T56" fmla="*/ 1246 w 1317"/>
                <a:gd name="T57" fmla="*/ 740 h 2067"/>
                <a:gd name="T58" fmla="*/ 1183 w 1317"/>
                <a:gd name="T59" fmla="*/ 613 h 2067"/>
                <a:gd name="T60" fmla="*/ 1099 w 1317"/>
                <a:gd name="T61" fmla="*/ 495 h 2067"/>
                <a:gd name="T62" fmla="*/ 631 w 1317"/>
                <a:gd name="T63" fmla="*/ 21 h 2067"/>
                <a:gd name="T64" fmla="*/ 614 w 1317"/>
                <a:gd name="T65" fmla="*/ 8 h 2067"/>
                <a:gd name="T66" fmla="*/ 594 w 1317"/>
                <a:gd name="T67" fmla="*/ 1 h 2067"/>
                <a:gd name="T68" fmla="*/ 574 w 1317"/>
                <a:gd name="T69" fmla="*/ 1 h 2067"/>
                <a:gd name="T70" fmla="*/ 554 w 1317"/>
                <a:gd name="T71" fmla="*/ 5 h 2067"/>
                <a:gd name="T72" fmla="*/ 536 w 1317"/>
                <a:gd name="T73" fmla="*/ 16 h 2067"/>
                <a:gd name="T74" fmla="*/ 523 w 1317"/>
                <a:gd name="T75" fmla="*/ 29 h 2067"/>
                <a:gd name="T76" fmla="*/ 505 w 1317"/>
                <a:gd name="T77" fmla="*/ 54 h 2067"/>
                <a:gd name="T78" fmla="*/ 494 w 1317"/>
                <a:gd name="T79" fmla="*/ 84 h 2067"/>
                <a:gd name="T80" fmla="*/ 488 w 1317"/>
                <a:gd name="T81" fmla="*/ 115 h 2067"/>
                <a:gd name="T82" fmla="*/ 486 w 1317"/>
                <a:gd name="T83" fmla="*/ 159 h 2067"/>
                <a:gd name="T84" fmla="*/ 500 w 1317"/>
                <a:gd name="T85" fmla="*/ 228 h 2067"/>
                <a:gd name="T86" fmla="*/ 530 w 1317"/>
                <a:gd name="T87" fmla="*/ 293 h 2067"/>
                <a:gd name="T88" fmla="*/ 574 w 1317"/>
                <a:gd name="T89" fmla="*/ 349 h 2067"/>
                <a:gd name="T90" fmla="*/ 871 w 1317"/>
                <a:gd name="T91" fmla="*/ 642 h 2067"/>
                <a:gd name="T92" fmla="*/ 941 w 1317"/>
                <a:gd name="T93" fmla="*/ 723 h 2067"/>
                <a:gd name="T94" fmla="*/ 965 w 1317"/>
                <a:gd name="T95" fmla="*/ 761 h 2067"/>
                <a:gd name="T96" fmla="*/ 983 w 1317"/>
                <a:gd name="T97" fmla="*/ 795 h 2067"/>
                <a:gd name="T98" fmla="*/ 994 w 1317"/>
                <a:gd name="T99" fmla="*/ 828 h 2067"/>
                <a:gd name="T100" fmla="*/ 998 w 1317"/>
                <a:gd name="T101" fmla="*/ 860 h 2067"/>
                <a:gd name="T102" fmla="*/ 995 w 1317"/>
                <a:gd name="T103" fmla="*/ 890 h 2067"/>
                <a:gd name="T104" fmla="*/ 985 w 1317"/>
                <a:gd name="T105" fmla="*/ 919 h 2067"/>
                <a:gd name="T106" fmla="*/ 971 w 1317"/>
                <a:gd name="T107" fmla="*/ 946 h 2067"/>
                <a:gd name="T108" fmla="*/ 949 w 1317"/>
                <a:gd name="T109" fmla="*/ 973 h 2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17" h="2067">
                  <a:moveTo>
                    <a:pt x="949" y="973"/>
                  </a:moveTo>
                  <a:lnTo>
                    <a:pt x="904" y="1022"/>
                  </a:lnTo>
                  <a:lnTo>
                    <a:pt x="854" y="1074"/>
                  </a:lnTo>
                  <a:lnTo>
                    <a:pt x="801" y="1129"/>
                  </a:lnTo>
                  <a:lnTo>
                    <a:pt x="745" y="1188"/>
                  </a:lnTo>
                  <a:lnTo>
                    <a:pt x="685" y="1248"/>
                  </a:lnTo>
                  <a:lnTo>
                    <a:pt x="625" y="1311"/>
                  </a:lnTo>
                  <a:lnTo>
                    <a:pt x="562" y="1375"/>
                  </a:lnTo>
                  <a:lnTo>
                    <a:pt x="498" y="1438"/>
                  </a:lnTo>
                  <a:lnTo>
                    <a:pt x="433" y="1504"/>
                  </a:lnTo>
                  <a:lnTo>
                    <a:pt x="368" y="1569"/>
                  </a:lnTo>
                  <a:lnTo>
                    <a:pt x="303" y="1634"/>
                  </a:lnTo>
                  <a:lnTo>
                    <a:pt x="240" y="1697"/>
                  </a:lnTo>
                  <a:lnTo>
                    <a:pt x="177" y="1761"/>
                  </a:lnTo>
                  <a:lnTo>
                    <a:pt x="116" y="1822"/>
                  </a:lnTo>
                  <a:lnTo>
                    <a:pt x="57" y="1880"/>
                  </a:lnTo>
                  <a:lnTo>
                    <a:pt x="1" y="1937"/>
                  </a:lnTo>
                  <a:lnTo>
                    <a:pt x="0" y="1948"/>
                  </a:lnTo>
                  <a:lnTo>
                    <a:pt x="1" y="1958"/>
                  </a:lnTo>
                  <a:lnTo>
                    <a:pt x="2" y="1967"/>
                  </a:lnTo>
                  <a:lnTo>
                    <a:pt x="3" y="1974"/>
                  </a:lnTo>
                  <a:lnTo>
                    <a:pt x="6" y="1983"/>
                  </a:lnTo>
                  <a:lnTo>
                    <a:pt x="10" y="1989"/>
                  </a:lnTo>
                  <a:lnTo>
                    <a:pt x="14" y="1995"/>
                  </a:lnTo>
                  <a:lnTo>
                    <a:pt x="19" y="2000"/>
                  </a:lnTo>
                  <a:lnTo>
                    <a:pt x="25" y="2006"/>
                  </a:lnTo>
                  <a:lnTo>
                    <a:pt x="32" y="2010"/>
                  </a:lnTo>
                  <a:lnTo>
                    <a:pt x="39" y="2014"/>
                  </a:lnTo>
                  <a:lnTo>
                    <a:pt x="47" y="2018"/>
                  </a:lnTo>
                  <a:lnTo>
                    <a:pt x="67" y="2024"/>
                  </a:lnTo>
                  <a:lnTo>
                    <a:pt x="91" y="2031"/>
                  </a:lnTo>
                  <a:lnTo>
                    <a:pt x="121" y="2039"/>
                  </a:lnTo>
                  <a:lnTo>
                    <a:pt x="152" y="2046"/>
                  </a:lnTo>
                  <a:lnTo>
                    <a:pt x="183" y="2052"/>
                  </a:lnTo>
                  <a:lnTo>
                    <a:pt x="215" y="2057"/>
                  </a:lnTo>
                  <a:lnTo>
                    <a:pt x="246" y="2061"/>
                  </a:lnTo>
                  <a:lnTo>
                    <a:pt x="277" y="2064"/>
                  </a:lnTo>
                  <a:lnTo>
                    <a:pt x="309" y="2066"/>
                  </a:lnTo>
                  <a:lnTo>
                    <a:pt x="340" y="2067"/>
                  </a:lnTo>
                  <a:lnTo>
                    <a:pt x="371" y="2067"/>
                  </a:lnTo>
                  <a:lnTo>
                    <a:pt x="403" y="2066"/>
                  </a:lnTo>
                  <a:lnTo>
                    <a:pt x="434" y="2064"/>
                  </a:lnTo>
                  <a:lnTo>
                    <a:pt x="466" y="2061"/>
                  </a:lnTo>
                  <a:lnTo>
                    <a:pt x="497" y="2057"/>
                  </a:lnTo>
                  <a:lnTo>
                    <a:pt x="527" y="2052"/>
                  </a:lnTo>
                  <a:lnTo>
                    <a:pt x="559" y="2045"/>
                  </a:lnTo>
                  <a:lnTo>
                    <a:pt x="589" y="2038"/>
                  </a:lnTo>
                  <a:lnTo>
                    <a:pt x="620" y="2030"/>
                  </a:lnTo>
                  <a:lnTo>
                    <a:pt x="651" y="2020"/>
                  </a:lnTo>
                  <a:lnTo>
                    <a:pt x="680" y="2010"/>
                  </a:lnTo>
                  <a:lnTo>
                    <a:pt x="710" y="1998"/>
                  </a:lnTo>
                  <a:lnTo>
                    <a:pt x="740" y="1987"/>
                  </a:lnTo>
                  <a:lnTo>
                    <a:pt x="769" y="1973"/>
                  </a:lnTo>
                  <a:lnTo>
                    <a:pt x="797" y="1959"/>
                  </a:lnTo>
                  <a:lnTo>
                    <a:pt x="826" y="1944"/>
                  </a:lnTo>
                  <a:lnTo>
                    <a:pt x="854" y="1927"/>
                  </a:lnTo>
                  <a:lnTo>
                    <a:pt x="882" y="1910"/>
                  </a:lnTo>
                  <a:lnTo>
                    <a:pt x="908" y="1892"/>
                  </a:lnTo>
                  <a:lnTo>
                    <a:pt x="935" y="1872"/>
                  </a:lnTo>
                  <a:lnTo>
                    <a:pt x="961" y="1851"/>
                  </a:lnTo>
                  <a:lnTo>
                    <a:pt x="986" y="1830"/>
                  </a:lnTo>
                  <a:lnTo>
                    <a:pt x="1011" y="1807"/>
                  </a:lnTo>
                  <a:lnTo>
                    <a:pt x="1036" y="1784"/>
                  </a:lnTo>
                  <a:lnTo>
                    <a:pt x="1070" y="1748"/>
                  </a:lnTo>
                  <a:lnTo>
                    <a:pt x="1101" y="1711"/>
                  </a:lnTo>
                  <a:lnTo>
                    <a:pt x="1132" y="1672"/>
                  </a:lnTo>
                  <a:lnTo>
                    <a:pt x="1159" y="1633"/>
                  </a:lnTo>
                  <a:lnTo>
                    <a:pt x="1184" y="1592"/>
                  </a:lnTo>
                  <a:lnTo>
                    <a:pt x="1207" y="1550"/>
                  </a:lnTo>
                  <a:lnTo>
                    <a:pt x="1228" y="1508"/>
                  </a:lnTo>
                  <a:lnTo>
                    <a:pt x="1247" y="1465"/>
                  </a:lnTo>
                  <a:lnTo>
                    <a:pt x="1264" y="1422"/>
                  </a:lnTo>
                  <a:lnTo>
                    <a:pt x="1278" y="1377"/>
                  </a:lnTo>
                  <a:lnTo>
                    <a:pt x="1290" y="1332"/>
                  </a:lnTo>
                  <a:lnTo>
                    <a:pt x="1300" y="1287"/>
                  </a:lnTo>
                  <a:lnTo>
                    <a:pt x="1307" y="1241"/>
                  </a:lnTo>
                  <a:lnTo>
                    <a:pt x="1313" y="1195"/>
                  </a:lnTo>
                  <a:lnTo>
                    <a:pt x="1316" y="1149"/>
                  </a:lnTo>
                  <a:lnTo>
                    <a:pt x="1317" y="1102"/>
                  </a:lnTo>
                  <a:lnTo>
                    <a:pt x="1316" y="1056"/>
                  </a:lnTo>
                  <a:lnTo>
                    <a:pt x="1313" y="1010"/>
                  </a:lnTo>
                  <a:lnTo>
                    <a:pt x="1306" y="964"/>
                  </a:lnTo>
                  <a:lnTo>
                    <a:pt x="1299" y="918"/>
                  </a:lnTo>
                  <a:lnTo>
                    <a:pt x="1289" y="873"/>
                  </a:lnTo>
                  <a:lnTo>
                    <a:pt x="1277" y="828"/>
                  </a:lnTo>
                  <a:lnTo>
                    <a:pt x="1262" y="783"/>
                  </a:lnTo>
                  <a:lnTo>
                    <a:pt x="1246" y="740"/>
                  </a:lnTo>
                  <a:lnTo>
                    <a:pt x="1227" y="697"/>
                  </a:lnTo>
                  <a:lnTo>
                    <a:pt x="1206" y="655"/>
                  </a:lnTo>
                  <a:lnTo>
                    <a:pt x="1183" y="613"/>
                  </a:lnTo>
                  <a:lnTo>
                    <a:pt x="1157" y="572"/>
                  </a:lnTo>
                  <a:lnTo>
                    <a:pt x="1130" y="533"/>
                  </a:lnTo>
                  <a:lnTo>
                    <a:pt x="1099" y="495"/>
                  </a:lnTo>
                  <a:lnTo>
                    <a:pt x="1068" y="458"/>
                  </a:lnTo>
                  <a:lnTo>
                    <a:pt x="1033" y="422"/>
                  </a:lnTo>
                  <a:lnTo>
                    <a:pt x="631" y="21"/>
                  </a:lnTo>
                  <a:lnTo>
                    <a:pt x="626" y="16"/>
                  </a:lnTo>
                  <a:lnTo>
                    <a:pt x="619" y="12"/>
                  </a:lnTo>
                  <a:lnTo>
                    <a:pt x="614" y="8"/>
                  </a:lnTo>
                  <a:lnTo>
                    <a:pt x="608" y="5"/>
                  </a:lnTo>
                  <a:lnTo>
                    <a:pt x="600" y="3"/>
                  </a:lnTo>
                  <a:lnTo>
                    <a:pt x="594" y="1"/>
                  </a:lnTo>
                  <a:lnTo>
                    <a:pt x="588" y="0"/>
                  </a:lnTo>
                  <a:lnTo>
                    <a:pt x="581" y="0"/>
                  </a:lnTo>
                  <a:lnTo>
                    <a:pt x="574" y="1"/>
                  </a:lnTo>
                  <a:lnTo>
                    <a:pt x="567" y="1"/>
                  </a:lnTo>
                  <a:lnTo>
                    <a:pt x="561" y="3"/>
                  </a:lnTo>
                  <a:lnTo>
                    <a:pt x="554" y="5"/>
                  </a:lnTo>
                  <a:lnTo>
                    <a:pt x="548" y="8"/>
                  </a:lnTo>
                  <a:lnTo>
                    <a:pt x="542" y="12"/>
                  </a:lnTo>
                  <a:lnTo>
                    <a:pt x="536" y="16"/>
                  </a:lnTo>
                  <a:lnTo>
                    <a:pt x="530" y="21"/>
                  </a:lnTo>
                  <a:lnTo>
                    <a:pt x="530" y="21"/>
                  </a:lnTo>
                  <a:lnTo>
                    <a:pt x="523" y="29"/>
                  </a:lnTo>
                  <a:lnTo>
                    <a:pt x="517" y="37"/>
                  </a:lnTo>
                  <a:lnTo>
                    <a:pt x="511" y="46"/>
                  </a:lnTo>
                  <a:lnTo>
                    <a:pt x="505" y="54"/>
                  </a:lnTo>
                  <a:lnTo>
                    <a:pt x="501" y="64"/>
                  </a:lnTo>
                  <a:lnTo>
                    <a:pt x="497" y="74"/>
                  </a:lnTo>
                  <a:lnTo>
                    <a:pt x="494" y="84"/>
                  </a:lnTo>
                  <a:lnTo>
                    <a:pt x="491" y="94"/>
                  </a:lnTo>
                  <a:lnTo>
                    <a:pt x="489" y="105"/>
                  </a:lnTo>
                  <a:lnTo>
                    <a:pt x="488" y="115"/>
                  </a:lnTo>
                  <a:lnTo>
                    <a:pt x="486" y="125"/>
                  </a:lnTo>
                  <a:lnTo>
                    <a:pt x="485" y="137"/>
                  </a:lnTo>
                  <a:lnTo>
                    <a:pt x="486" y="159"/>
                  </a:lnTo>
                  <a:lnTo>
                    <a:pt x="489" y="182"/>
                  </a:lnTo>
                  <a:lnTo>
                    <a:pt x="494" y="205"/>
                  </a:lnTo>
                  <a:lnTo>
                    <a:pt x="500" y="228"/>
                  </a:lnTo>
                  <a:lnTo>
                    <a:pt x="508" y="250"/>
                  </a:lnTo>
                  <a:lnTo>
                    <a:pt x="519" y="272"/>
                  </a:lnTo>
                  <a:lnTo>
                    <a:pt x="530" y="293"/>
                  </a:lnTo>
                  <a:lnTo>
                    <a:pt x="544" y="312"/>
                  </a:lnTo>
                  <a:lnTo>
                    <a:pt x="559" y="331"/>
                  </a:lnTo>
                  <a:lnTo>
                    <a:pt x="574" y="349"/>
                  </a:lnTo>
                  <a:lnTo>
                    <a:pt x="574" y="349"/>
                  </a:lnTo>
                  <a:lnTo>
                    <a:pt x="841" y="614"/>
                  </a:lnTo>
                  <a:lnTo>
                    <a:pt x="871" y="642"/>
                  </a:lnTo>
                  <a:lnTo>
                    <a:pt x="899" y="671"/>
                  </a:lnTo>
                  <a:lnTo>
                    <a:pt x="922" y="697"/>
                  </a:lnTo>
                  <a:lnTo>
                    <a:pt x="941" y="723"/>
                  </a:lnTo>
                  <a:lnTo>
                    <a:pt x="951" y="735"/>
                  </a:lnTo>
                  <a:lnTo>
                    <a:pt x="958" y="748"/>
                  </a:lnTo>
                  <a:lnTo>
                    <a:pt x="965" y="761"/>
                  </a:lnTo>
                  <a:lnTo>
                    <a:pt x="973" y="772"/>
                  </a:lnTo>
                  <a:lnTo>
                    <a:pt x="978" y="783"/>
                  </a:lnTo>
                  <a:lnTo>
                    <a:pt x="983" y="795"/>
                  </a:lnTo>
                  <a:lnTo>
                    <a:pt x="987" y="806"/>
                  </a:lnTo>
                  <a:lnTo>
                    <a:pt x="991" y="818"/>
                  </a:lnTo>
                  <a:lnTo>
                    <a:pt x="994" y="828"/>
                  </a:lnTo>
                  <a:lnTo>
                    <a:pt x="996" y="839"/>
                  </a:lnTo>
                  <a:lnTo>
                    <a:pt x="997" y="849"/>
                  </a:lnTo>
                  <a:lnTo>
                    <a:pt x="998" y="860"/>
                  </a:lnTo>
                  <a:lnTo>
                    <a:pt x="998" y="870"/>
                  </a:lnTo>
                  <a:lnTo>
                    <a:pt x="997" y="881"/>
                  </a:lnTo>
                  <a:lnTo>
                    <a:pt x="995" y="890"/>
                  </a:lnTo>
                  <a:lnTo>
                    <a:pt x="993" y="899"/>
                  </a:lnTo>
                  <a:lnTo>
                    <a:pt x="990" y="910"/>
                  </a:lnTo>
                  <a:lnTo>
                    <a:pt x="985" y="919"/>
                  </a:lnTo>
                  <a:lnTo>
                    <a:pt x="981" y="929"/>
                  </a:lnTo>
                  <a:lnTo>
                    <a:pt x="976" y="937"/>
                  </a:lnTo>
                  <a:lnTo>
                    <a:pt x="971" y="946"/>
                  </a:lnTo>
                  <a:lnTo>
                    <a:pt x="964" y="955"/>
                  </a:lnTo>
                  <a:lnTo>
                    <a:pt x="957" y="964"/>
                  </a:lnTo>
                  <a:lnTo>
                    <a:pt x="949" y="973"/>
                  </a:lnTo>
                  <a:close/>
                </a:path>
              </a:pathLst>
            </a:custGeom>
            <a:solidFill>
              <a:srgbClr val="7C868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9784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9569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9353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9138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8922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8707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84916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82761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11201410" y="5011739"/>
              <a:ext cx="98425" cy="106363"/>
            </a:xfrm>
            <a:custGeom>
              <a:avLst/>
              <a:gdLst>
                <a:gd name="T0" fmla="*/ 398 w 557"/>
                <a:gd name="T1" fmla="*/ 607 h 607"/>
                <a:gd name="T2" fmla="*/ 398 w 557"/>
                <a:gd name="T3" fmla="*/ 598 h 607"/>
                <a:gd name="T4" fmla="*/ 398 w 557"/>
                <a:gd name="T5" fmla="*/ 590 h 607"/>
                <a:gd name="T6" fmla="*/ 399 w 557"/>
                <a:gd name="T7" fmla="*/ 582 h 607"/>
                <a:gd name="T8" fmla="*/ 400 w 557"/>
                <a:gd name="T9" fmla="*/ 573 h 607"/>
                <a:gd name="T10" fmla="*/ 404 w 557"/>
                <a:gd name="T11" fmla="*/ 557 h 607"/>
                <a:gd name="T12" fmla="*/ 411 w 557"/>
                <a:gd name="T13" fmla="*/ 541 h 607"/>
                <a:gd name="T14" fmla="*/ 418 w 557"/>
                <a:gd name="T15" fmla="*/ 525 h 607"/>
                <a:gd name="T16" fmla="*/ 427 w 557"/>
                <a:gd name="T17" fmla="*/ 510 h 607"/>
                <a:gd name="T18" fmla="*/ 438 w 557"/>
                <a:gd name="T19" fmla="*/ 495 h 607"/>
                <a:gd name="T20" fmla="*/ 449 w 557"/>
                <a:gd name="T21" fmla="*/ 479 h 607"/>
                <a:gd name="T22" fmla="*/ 474 w 557"/>
                <a:gd name="T23" fmla="*/ 450 h 607"/>
                <a:gd name="T24" fmla="*/ 502 w 557"/>
                <a:gd name="T25" fmla="*/ 421 h 607"/>
                <a:gd name="T26" fmla="*/ 530 w 557"/>
                <a:gd name="T27" fmla="*/ 393 h 607"/>
                <a:gd name="T28" fmla="*/ 557 w 557"/>
                <a:gd name="T29" fmla="*/ 364 h 607"/>
                <a:gd name="T30" fmla="*/ 232 w 557"/>
                <a:gd name="T31" fmla="*/ 40 h 607"/>
                <a:gd name="T32" fmla="*/ 221 w 557"/>
                <a:gd name="T33" fmla="*/ 30 h 607"/>
                <a:gd name="T34" fmla="*/ 211 w 557"/>
                <a:gd name="T35" fmla="*/ 23 h 607"/>
                <a:gd name="T36" fmla="*/ 199 w 557"/>
                <a:gd name="T37" fmla="*/ 16 h 607"/>
                <a:gd name="T38" fmla="*/ 187 w 557"/>
                <a:gd name="T39" fmla="*/ 10 h 607"/>
                <a:gd name="T40" fmla="*/ 174 w 557"/>
                <a:gd name="T41" fmla="*/ 6 h 607"/>
                <a:gd name="T42" fmla="*/ 162 w 557"/>
                <a:gd name="T43" fmla="*/ 3 h 607"/>
                <a:gd name="T44" fmla="*/ 149 w 557"/>
                <a:gd name="T45" fmla="*/ 1 h 607"/>
                <a:gd name="T46" fmla="*/ 136 w 557"/>
                <a:gd name="T47" fmla="*/ 0 h 607"/>
                <a:gd name="T48" fmla="*/ 123 w 557"/>
                <a:gd name="T49" fmla="*/ 1 h 607"/>
                <a:gd name="T50" fmla="*/ 109 w 557"/>
                <a:gd name="T51" fmla="*/ 3 h 607"/>
                <a:gd name="T52" fmla="*/ 97 w 557"/>
                <a:gd name="T53" fmla="*/ 6 h 607"/>
                <a:gd name="T54" fmla="*/ 84 w 557"/>
                <a:gd name="T55" fmla="*/ 10 h 607"/>
                <a:gd name="T56" fmla="*/ 73 w 557"/>
                <a:gd name="T57" fmla="*/ 16 h 607"/>
                <a:gd name="T58" fmla="*/ 61 w 557"/>
                <a:gd name="T59" fmla="*/ 23 h 607"/>
                <a:gd name="T60" fmla="*/ 50 w 557"/>
                <a:gd name="T61" fmla="*/ 31 h 607"/>
                <a:gd name="T62" fmla="*/ 39 w 557"/>
                <a:gd name="T63" fmla="*/ 41 h 607"/>
                <a:gd name="T64" fmla="*/ 30 w 557"/>
                <a:gd name="T65" fmla="*/ 50 h 607"/>
                <a:gd name="T66" fmla="*/ 23 w 557"/>
                <a:gd name="T67" fmla="*/ 62 h 607"/>
                <a:gd name="T68" fmla="*/ 15 w 557"/>
                <a:gd name="T69" fmla="*/ 73 h 607"/>
                <a:gd name="T70" fmla="*/ 10 w 557"/>
                <a:gd name="T71" fmla="*/ 86 h 607"/>
                <a:gd name="T72" fmla="*/ 6 w 557"/>
                <a:gd name="T73" fmla="*/ 98 h 607"/>
                <a:gd name="T74" fmla="*/ 3 w 557"/>
                <a:gd name="T75" fmla="*/ 111 h 607"/>
                <a:gd name="T76" fmla="*/ 1 w 557"/>
                <a:gd name="T77" fmla="*/ 123 h 607"/>
                <a:gd name="T78" fmla="*/ 0 w 557"/>
                <a:gd name="T79" fmla="*/ 137 h 607"/>
                <a:gd name="T80" fmla="*/ 1 w 557"/>
                <a:gd name="T81" fmla="*/ 149 h 607"/>
                <a:gd name="T82" fmla="*/ 3 w 557"/>
                <a:gd name="T83" fmla="*/ 163 h 607"/>
                <a:gd name="T84" fmla="*/ 6 w 557"/>
                <a:gd name="T85" fmla="*/ 175 h 607"/>
                <a:gd name="T86" fmla="*/ 10 w 557"/>
                <a:gd name="T87" fmla="*/ 188 h 607"/>
                <a:gd name="T88" fmla="*/ 15 w 557"/>
                <a:gd name="T89" fmla="*/ 199 h 607"/>
                <a:gd name="T90" fmla="*/ 23 w 557"/>
                <a:gd name="T91" fmla="*/ 211 h 607"/>
                <a:gd name="T92" fmla="*/ 31 w 557"/>
                <a:gd name="T93" fmla="*/ 222 h 607"/>
                <a:gd name="T94" fmla="*/ 40 w 557"/>
                <a:gd name="T95" fmla="*/ 233 h 607"/>
                <a:gd name="T96" fmla="*/ 339 w 557"/>
                <a:gd name="T97" fmla="*/ 530 h 607"/>
                <a:gd name="T98" fmla="*/ 398 w 557"/>
                <a:gd name="T99" fmla="*/ 607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57" h="607">
                  <a:moveTo>
                    <a:pt x="398" y="607"/>
                  </a:moveTo>
                  <a:lnTo>
                    <a:pt x="398" y="598"/>
                  </a:lnTo>
                  <a:lnTo>
                    <a:pt x="398" y="590"/>
                  </a:lnTo>
                  <a:lnTo>
                    <a:pt x="399" y="582"/>
                  </a:lnTo>
                  <a:lnTo>
                    <a:pt x="400" y="573"/>
                  </a:lnTo>
                  <a:lnTo>
                    <a:pt x="404" y="557"/>
                  </a:lnTo>
                  <a:lnTo>
                    <a:pt x="411" y="541"/>
                  </a:lnTo>
                  <a:lnTo>
                    <a:pt x="418" y="525"/>
                  </a:lnTo>
                  <a:lnTo>
                    <a:pt x="427" y="510"/>
                  </a:lnTo>
                  <a:lnTo>
                    <a:pt x="438" y="495"/>
                  </a:lnTo>
                  <a:lnTo>
                    <a:pt x="449" y="479"/>
                  </a:lnTo>
                  <a:lnTo>
                    <a:pt x="474" y="450"/>
                  </a:lnTo>
                  <a:lnTo>
                    <a:pt x="502" y="421"/>
                  </a:lnTo>
                  <a:lnTo>
                    <a:pt x="530" y="393"/>
                  </a:lnTo>
                  <a:lnTo>
                    <a:pt x="557" y="364"/>
                  </a:lnTo>
                  <a:lnTo>
                    <a:pt x="232" y="40"/>
                  </a:lnTo>
                  <a:lnTo>
                    <a:pt x="221" y="30"/>
                  </a:lnTo>
                  <a:lnTo>
                    <a:pt x="211" y="23"/>
                  </a:lnTo>
                  <a:lnTo>
                    <a:pt x="199" y="16"/>
                  </a:lnTo>
                  <a:lnTo>
                    <a:pt x="187" y="10"/>
                  </a:lnTo>
                  <a:lnTo>
                    <a:pt x="174" y="6"/>
                  </a:lnTo>
                  <a:lnTo>
                    <a:pt x="162" y="3"/>
                  </a:lnTo>
                  <a:lnTo>
                    <a:pt x="149" y="1"/>
                  </a:lnTo>
                  <a:lnTo>
                    <a:pt x="136" y="0"/>
                  </a:lnTo>
                  <a:lnTo>
                    <a:pt x="123" y="1"/>
                  </a:lnTo>
                  <a:lnTo>
                    <a:pt x="109" y="3"/>
                  </a:lnTo>
                  <a:lnTo>
                    <a:pt x="97" y="6"/>
                  </a:lnTo>
                  <a:lnTo>
                    <a:pt x="84" y="10"/>
                  </a:lnTo>
                  <a:lnTo>
                    <a:pt x="73" y="16"/>
                  </a:lnTo>
                  <a:lnTo>
                    <a:pt x="61" y="23"/>
                  </a:lnTo>
                  <a:lnTo>
                    <a:pt x="50" y="31"/>
                  </a:lnTo>
                  <a:lnTo>
                    <a:pt x="39" y="41"/>
                  </a:lnTo>
                  <a:lnTo>
                    <a:pt x="30" y="50"/>
                  </a:lnTo>
                  <a:lnTo>
                    <a:pt x="23" y="62"/>
                  </a:lnTo>
                  <a:lnTo>
                    <a:pt x="15" y="73"/>
                  </a:lnTo>
                  <a:lnTo>
                    <a:pt x="10" y="86"/>
                  </a:lnTo>
                  <a:lnTo>
                    <a:pt x="6" y="98"/>
                  </a:lnTo>
                  <a:lnTo>
                    <a:pt x="3" y="111"/>
                  </a:lnTo>
                  <a:lnTo>
                    <a:pt x="1" y="123"/>
                  </a:lnTo>
                  <a:lnTo>
                    <a:pt x="0" y="137"/>
                  </a:lnTo>
                  <a:lnTo>
                    <a:pt x="1" y="149"/>
                  </a:lnTo>
                  <a:lnTo>
                    <a:pt x="3" y="163"/>
                  </a:lnTo>
                  <a:lnTo>
                    <a:pt x="6" y="175"/>
                  </a:lnTo>
                  <a:lnTo>
                    <a:pt x="10" y="188"/>
                  </a:lnTo>
                  <a:lnTo>
                    <a:pt x="15" y="199"/>
                  </a:lnTo>
                  <a:lnTo>
                    <a:pt x="23" y="211"/>
                  </a:lnTo>
                  <a:lnTo>
                    <a:pt x="31" y="222"/>
                  </a:lnTo>
                  <a:lnTo>
                    <a:pt x="40" y="233"/>
                  </a:lnTo>
                  <a:lnTo>
                    <a:pt x="339" y="530"/>
                  </a:lnTo>
                  <a:lnTo>
                    <a:pt x="398" y="607"/>
                  </a:lnTo>
                  <a:close/>
                </a:path>
              </a:pathLst>
            </a:custGeom>
            <a:solidFill>
              <a:srgbClr val="7C868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9784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9569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9353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9138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8922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8707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84916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82761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11212523" y="4919664"/>
              <a:ext cx="138113" cy="138113"/>
            </a:xfrm>
            <a:custGeom>
              <a:avLst/>
              <a:gdLst>
                <a:gd name="T0" fmla="*/ 592 w 783"/>
                <a:gd name="T1" fmla="*/ 778 h 778"/>
                <a:gd name="T2" fmla="*/ 605 w 783"/>
                <a:gd name="T3" fmla="*/ 764 h 778"/>
                <a:gd name="T4" fmla="*/ 627 w 783"/>
                <a:gd name="T5" fmla="*/ 742 h 778"/>
                <a:gd name="T6" fmla="*/ 655 w 783"/>
                <a:gd name="T7" fmla="*/ 712 h 778"/>
                <a:gd name="T8" fmla="*/ 687 w 783"/>
                <a:gd name="T9" fmla="*/ 682 h 778"/>
                <a:gd name="T10" fmla="*/ 718 w 783"/>
                <a:gd name="T11" fmla="*/ 651 h 778"/>
                <a:gd name="T12" fmla="*/ 746 w 783"/>
                <a:gd name="T13" fmla="*/ 623 h 778"/>
                <a:gd name="T14" fmla="*/ 768 w 783"/>
                <a:gd name="T15" fmla="*/ 601 h 778"/>
                <a:gd name="T16" fmla="*/ 783 w 783"/>
                <a:gd name="T17" fmla="*/ 587 h 778"/>
                <a:gd name="T18" fmla="*/ 232 w 783"/>
                <a:gd name="T19" fmla="*/ 39 h 778"/>
                <a:gd name="T20" fmla="*/ 221 w 783"/>
                <a:gd name="T21" fmla="*/ 30 h 778"/>
                <a:gd name="T22" fmla="*/ 210 w 783"/>
                <a:gd name="T23" fmla="*/ 22 h 778"/>
                <a:gd name="T24" fmla="*/ 198 w 783"/>
                <a:gd name="T25" fmla="*/ 15 h 778"/>
                <a:gd name="T26" fmla="*/ 187 w 783"/>
                <a:gd name="T27" fmla="*/ 9 h 778"/>
                <a:gd name="T28" fmla="*/ 174 w 783"/>
                <a:gd name="T29" fmla="*/ 5 h 778"/>
                <a:gd name="T30" fmla="*/ 161 w 783"/>
                <a:gd name="T31" fmla="*/ 2 h 778"/>
                <a:gd name="T32" fmla="*/ 148 w 783"/>
                <a:gd name="T33" fmla="*/ 0 h 778"/>
                <a:gd name="T34" fmla="*/ 136 w 783"/>
                <a:gd name="T35" fmla="*/ 0 h 778"/>
                <a:gd name="T36" fmla="*/ 122 w 783"/>
                <a:gd name="T37" fmla="*/ 0 h 778"/>
                <a:gd name="T38" fmla="*/ 110 w 783"/>
                <a:gd name="T39" fmla="*/ 2 h 778"/>
                <a:gd name="T40" fmla="*/ 97 w 783"/>
                <a:gd name="T41" fmla="*/ 5 h 778"/>
                <a:gd name="T42" fmla="*/ 84 w 783"/>
                <a:gd name="T43" fmla="*/ 9 h 778"/>
                <a:gd name="T44" fmla="*/ 72 w 783"/>
                <a:gd name="T45" fmla="*/ 16 h 778"/>
                <a:gd name="T46" fmla="*/ 60 w 783"/>
                <a:gd name="T47" fmla="*/ 22 h 778"/>
                <a:gd name="T48" fmla="*/ 49 w 783"/>
                <a:gd name="T49" fmla="*/ 30 h 778"/>
                <a:gd name="T50" fmla="*/ 39 w 783"/>
                <a:gd name="T51" fmla="*/ 40 h 778"/>
                <a:gd name="T52" fmla="*/ 30 w 783"/>
                <a:gd name="T53" fmla="*/ 50 h 778"/>
                <a:gd name="T54" fmla="*/ 22 w 783"/>
                <a:gd name="T55" fmla="*/ 61 h 778"/>
                <a:gd name="T56" fmla="*/ 14 w 783"/>
                <a:gd name="T57" fmla="*/ 72 h 778"/>
                <a:gd name="T58" fmla="*/ 9 w 783"/>
                <a:gd name="T59" fmla="*/ 85 h 778"/>
                <a:gd name="T60" fmla="*/ 5 w 783"/>
                <a:gd name="T61" fmla="*/ 97 h 778"/>
                <a:gd name="T62" fmla="*/ 2 w 783"/>
                <a:gd name="T63" fmla="*/ 110 h 778"/>
                <a:gd name="T64" fmla="*/ 0 w 783"/>
                <a:gd name="T65" fmla="*/ 122 h 778"/>
                <a:gd name="T66" fmla="*/ 0 w 783"/>
                <a:gd name="T67" fmla="*/ 136 h 778"/>
                <a:gd name="T68" fmla="*/ 0 w 783"/>
                <a:gd name="T69" fmla="*/ 148 h 778"/>
                <a:gd name="T70" fmla="*/ 2 w 783"/>
                <a:gd name="T71" fmla="*/ 162 h 778"/>
                <a:gd name="T72" fmla="*/ 5 w 783"/>
                <a:gd name="T73" fmla="*/ 174 h 778"/>
                <a:gd name="T74" fmla="*/ 9 w 783"/>
                <a:gd name="T75" fmla="*/ 187 h 778"/>
                <a:gd name="T76" fmla="*/ 15 w 783"/>
                <a:gd name="T77" fmla="*/ 198 h 778"/>
                <a:gd name="T78" fmla="*/ 22 w 783"/>
                <a:gd name="T79" fmla="*/ 210 h 778"/>
                <a:gd name="T80" fmla="*/ 30 w 783"/>
                <a:gd name="T81" fmla="*/ 221 h 778"/>
                <a:gd name="T82" fmla="*/ 39 w 783"/>
                <a:gd name="T83" fmla="*/ 232 h 778"/>
                <a:gd name="T84" fmla="*/ 592 w 783"/>
                <a:gd name="T85" fmla="*/ 778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83" h="778">
                  <a:moveTo>
                    <a:pt x="592" y="778"/>
                  </a:moveTo>
                  <a:lnTo>
                    <a:pt x="605" y="764"/>
                  </a:lnTo>
                  <a:lnTo>
                    <a:pt x="627" y="742"/>
                  </a:lnTo>
                  <a:lnTo>
                    <a:pt x="655" y="712"/>
                  </a:lnTo>
                  <a:lnTo>
                    <a:pt x="687" y="682"/>
                  </a:lnTo>
                  <a:lnTo>
                    <a:pt x="718" y="651"/>
                  </a:lnTo>
                  <a:lnTo>
                    <a:pt x="746" y="623"/>
                  </a:lnTo>
                  <a:lnTo>
                    <a:pt x="768" y="601"/>
                  </a:lnTo>
                  <a:lnTo>
                    <a:pt x="783" y="587"/>
                  </a:lnTo>
                  <a:lnTo>
                    <a:pt x="232" y="39"/>
                  </a:lnTo>
                  <a:lnTo>
                    <a:pt x="221" y="30"/>
                  </a:lnTo>
                  <a:lnTo>
                    <a:pt x="210" y="22"/>
                  </a:lnTo>
                  <a:lnTo>
                    <a:pt x="198" y="15"/>
                  </a:lnTo>
                  <a:lnTo>
                    <a:pt x="187" y="9"/>
                  </a:lnTo>
                  <a:lnTo>
                    <a:pt x="174" y="5"/>
                  </a:lnTo>
                  <a:lnTo>
                    <a:pt x="161" y="2"/>
                  </a:lnTo>
                  <a:lnTo>
                    <a:pt x="148" y="0"/>
                  </a:lnTo>
                  <a:lnTo>
                    <a:pt x="136" y="0"/>
                  </a:lnTo>
                  <a:lnTo>
                    <a:pt x="122" y="0"/>
                  </a:lnTo>
                  <a:lnTo>
                    <a:pt x="110" y="2"/>
                  </a:lnTo>
                  <a:lnTo>
                    <a:pt x="97" y="5"/>
                  </a:lnTo>
                  <a:lnTo>
                    <a:pt x="84" y="9"/>
                  </a:lnTo>
                  <a:lnTo>
                    <a:pt x="72" y="16"/>
                  </a:lnTo>
                  <a:lnTo>
                    <a:pt x="60" y="22"/>
                  </a:lnTo>
                  <a:lnTo>
                    <a:pt x="49" y="30"/>
                  </a:lnTo>
                  <a:lnTo>
                    <a:pt x="39" y="40"/>
                  </a:lnTo>
                  <a:lnTo>
                    <a:pt x="30" y="50"/>
                  </a:lnTo>
                  <a:lnTo>
                    <a:pt x="22" y="61"/>
                  </a:lnTo>
                  <a:lnTo>
                    <a:pt x="14" y="72"/>
                  </a:lnTo>
                  <a:lnTo>
                    <a:pt x="9" y="85"/>
                  </a:lnTo>
                  <a:lnTo>
                    <a:pt x="5" y="97"/>
                  </a:lnTo>
                  <a:lnTo>
                    <a:pt x="2" y="110"/>
                  </a:lnTo>
                  <a:lnTo>
                    <a:pt x="0" y="122"/>
                  </a:lnTo>
                  <a:lnTo>
                    <a:pt x="0" y="136"/>
                  </a:lnTo>
                  <a:lnTo>
                    <a:pt x="0" y="148"/>
                  </a:lnTo>
                  <a:lnTo>
                    <a:pt x="2" y="162"/>
                  </a:lnTo>
                  <a:lnTo>
                    <a:pt x="5" y="174"/>
                  </a:lnTo>
                  <a:lnTo>
                    <a:pt x="9" y="187"/>
                  </a:lnTo>
                  <a:lnTo>
                    <a:pt x="15" y="198"/>
                  </a:lnTo>
                  <a:lnTo>
                    <a:pt x="22" y="210"/>
                  </a:lnTo>
                  <a:lnTo>
                    <a:pt x="30" y="221"/>
                  </a:lnTo>
                  <a:lnTo>
                    <a:pt x="39" y="232"/>
                  </a:lnTo>
                  <a:lnTo>
                    <a:pt x="592" y="778"/>
                  </a:lnTo>
                  <a:close/>
                </a:path>
              </a:pathLst>
            </a:custGeom>
            <a:solidFill>
              <a:srgbClr val="7C868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9784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9569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9353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9138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8922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8707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84916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82761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4" name="Freeform 14"/>
            <p:cNvSpPr>
              <a:spLocks/>
            </p:cNvSpPr>
            <p:nvPr/>
          </p:nvSpPr>
          <p:spPr bwMode="auto">
            <a:xfrm>
              <a:off x="11434773" y="5000626"/>
              <a:ext cx="61913" cy="61913"/>
            </a:xfrm>
            <a:custGeom>
              <a:avLst/>
              <a:gdLst>
                <a:gd name="T0" fmla="*/ 21 w 348"/>
                <a:gd name="T1" fmla="*/ 16 h 348"/>
                <a:gd name="T2" fmla="*/ 35 w 348"/>
                <a:gd name="T3" fmla="*/ 8 h 348"/>
                <a:gd name="T4" fmla="*/ 52 w 348"/>
                <a:gd name="T5" fmla="*/ 3 h 348"/>
                <a:gd name="T6" fmla="*/ 69 w 348"/>
                <a:gd name="T7" fmla="*/ 3 h 348"/>
                <a:gd name="T8" fmla="*/ 86 w 348"/>
                <a:gd name="T9" fmla="*/ 10 h 348"/>
                <a:gd name="T10" fmla="*/ 99 w 348"/>
                <a:gd name="T11" fmla="*/ 19 h 348"/>
                <a:gd name="T12" fmla="*/ 250 w 348"/>
                <a:gd name="T13" fmla="*/ 14 h 348"/>
                <a:gd name="T14" fmla="*/ 264 w 348"/>
                <a:gd name="T15" fmla="*/ 5 h 348"/>
                <a:gd name="T16" fmla="*/ 281 w 348"/>
                <a:gd name="T17" fmla="*/ 0 h 348"/>
                <a:gd name="T18" fmla="*/ 298 w 348"/>
                <a:gd name="T19" fmla="*/ 1 h 348"/>
                <a:gd name="T20" fmla="*/ 314 w 348"/>
                <a:gd name="T21" fmla="*/ 7 h 348"/>
                <a:gd name="T22" fmla="*/ 328 w 348"/>
                <a:gd name="T23" fmla="*/ 17 h 348"/>
                <a:gd name="T24" fmla="*/ 336 w 348"/>
                <a:gd name="T25" fmla="*/ 26 h 348"/>
                <a:gd name="T26" fmla="*/ 343 w 348"/>
                <a:gd name="T27" fmla="*/ 41 h 348"/>
                <a:gd name="T28" fmla="*/ 345 w 348"/>
                <a:gd name="T29" fmla="*/ 58 h 348"/>
                <a:gd name="T30" fmla="*/ 343 w 348"/>
                <a:gd name="T31" fmla="*/ 75 h 348"/>
                <a:gd name="T32" fmla="*/ 337 w 348"/>
                <a:gd name="T33" fmla="*/ 90 h 348"/>
                <a:gd name="T34" fmla="*/ 257 w 348"/>
                <a:gd name="T35" fmla="*/ 173 h 348"/>
                <a:gd name="T36" fmla="*/ 338 w 348"/>
                <a:gd name="T37" fmla="*/ 254 h 348"/>
                <a:gd name="T38" fmla="*/ 346 w 348"/>
                <a:gd name="T39" fmla="*/ 270 h 348"/>
                <a:gd name="T40" fmla="*/ 348 w 348"/>
                <a:gd name="T41" fmla="*/ 287 h 348"/>
                <a:gd name="T42" fmla="*/ 346 w 348"/>
                <a:gd name="T43" fmla="*/ 303 h 348"/>
                <a:gd name="T44" fmla="*/ 339 w 348"/>
                <a:gd name="T45" fmla="*/ 319 h 348"/>
                <a:gd name="T46" fmla="*/ 331 w 348"/>
                <a:gd name="T47" fmla="*/ 328 h 348"/>
                <a:gd name="T48" fmla="*/ 318 w 348"/>
                <a:gd name="T49" fmla="*/ 339 h 348"/>
                <a:gd name="T50" fmla="*/ 301 w 348"/>
                <a:gd name="T51" fmla="*/ 344 h 348"/>
                <a:gd name="T52" fmla="*/ 284 w 348"/>
                <a:gd name="T53" fmla="*/ 345 h 348"/>
                <a:gd name="T54" fmla="*/ 269 w 348"/>
                <a:gd name="T55" fmla="*/ 341 h 348"/>
                <a:gd name="T56" fmla="*/ 253 w 348"/>
                <a:gd name="T57" fmla="*/ 333 h 348"/>
                <a:gd name="T58" fmla="*/ 103 w 348"/>
                <a:gd name="T59" fmla="*/ 330 h 348"/>
                <a:gd name="T60" fmla="*/ 89 w 348"/>
                <a:gd name="T61" fmla="*/ 341 h 348"/>
                <a:gd name="T62" fmla="*/ 73 w 348"/>
                <a:gd name="T63" fmla="*/ 347 h 348"/>
                <a:gd name="T64" fmla="*/ 56 w 348"/>
                <a:gd name="T65" fmla="*/ 348 h 348"/>
                <a:gd name="T66" fmla="*/ 40 w 348"/>
                <a:gd name="T67" fmla="*/ 344 h 348"/>
                <a:gd name="T68" fmla="*/ 25 w 348"/>
                <a:gd name="T69" fmla="*/ 336 h 348"/>
                <a:gd name="T70" fmla="*/ 17 w 348"/>
                <a:gd name="T71" fmla="*/ 327 h 348"/>
                <a:gd name="T72" fmla="*/ 7 w 348"/>
                <a:gd name="T73" fmla="*/ 313 h 348"/>
                <a:gd name="T74" fmla="*/ 3 w 348"/>
                <a:gd name="T75" fmla="*/ 296 h 348"/>
                <a:gd name="T76" fmla="*/ 4 w 348"/>
                <a:gd name="T77" fmla="*/ 279 h 348"/>
                <a:gd name="T78" fmla="*/ 9 w 348"/>
                <a:gd name="T79" fmla="*/ 264 h 348"/>
                <a:gd name="T80" fmla="*/ 20 w 348"/>
                <a:gd name="T81" fmla="*/ 249 h 348"/>
                <a:gd name="T82" fmla="*/ 13 w 348"/>
                <a:gd name="T83" fmla="*/ 99 h 348"/>
                <a:gd name="T84" fmla="*/ 4 w 348"/>
                <a:gd name="T85" fmla="*/ 84 h 348"/>
                <a:gd name="T86" fmla="*/ 0 w 348"/>
                <a:gd name="T87" fmla="*/ 67 h 348"/>
                <a:gd name="T88" fmla="*/ 1 w 348"/>
                <a:gd name="T89" fmla="*/ 50 h 348"/>
                <a:gd name="T90" fmla="*/ 6 w 348"/>
                <a:gd name="T91" fmla="*/ 35 h 348"/>
                <a:gd name="T92" fmla="*/ 17 w 348"/>
                <a:gd name="T93" fmla="*/ 2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8" h="348">
                  <a:moveTo>
                    <a:pt x="17" y="20"/>
                  </a:moveTo>
                  <a:lnTo>
                    <a:pt x="17" y="20"/>
                  </a:lnTo>
                  <a:lnTo>
                    <a:pt x="21" y="16"/>
                  </a:lnTo>
                  <a:lnTo>
                    <a:pt x="26" y="13"/>
                  </a:lnTo>
                  <a:lnTo>
                    <a:pt x="30" y="10"/>
                  </a:lnTo>
                  <a:lnTo>
                    <a:pt x="35" y="8"/>
                  </a:lnTo>
                  <a:lnTo>
                    <a:pt x="41" y="6"/>
                  </a:lnTo>
                  <a:lnTo>
                    <a:pt x="47" y="5"/>
                  </a:lnTo>
                  <a:lnTo>
                    <a:pt x="52" y="3"/>
                  </a:lnTo>
                  <a:lnTo>
                    <a:pt x="57" y="3"/>
                  </a:lnTo>
                  <a:lnTo>
                    <a:pt x="64" y="3"/>
                  </a:lnTo>
                  <a:lnTo>
                    <a:pt x="69" y="3"/>
                  </a:lnTo>
                  <a:lnTo>
                    <a:pt x="74" y="6"/>
                  </a:lnTo>
                  <a:lnTo>
                    <a:pt x="80" y="7"/>
                  </a:lnTo>
                  <a:lnTo>
                    <a:pt x="86" y="10"/>
                  </a:lnTo>
                  <a:lnTo>
                    <a:pt x="90" y="12"/>
                  </a:lnTo>
                  <a:lnTo>
                    <a:pt x="95" y="16"/>
                  </a:lnTo>
                  <a:lnTo>
                    <a:pt x="99" y="19"/>
                  </a:lnTo>
                  <a:lnTo>
                    <a:pt x="173" y="91"/>
                  </a:lnTo>
                  <a:lnTo>
                    <a:pt x="246" y="18"/>
                  </a:lnTo>
                  <a:lnTo>
                    <a:pt x="250" y="14"/>
                  </a:lnTo>
                  <a:lnTo>
                    <a:pt x="254" y="11"/>
                  </a:lnTo>
                  <a:lnTo>
                    <a:pt x="259" y="8"/>
                  </a:lnTo>
                  <a:lnTo>
                    <a:pt x="264" y="5"/>
                  </a:lnTo>
                  <a:lnTo>
                    <a:pt x="270" y="3"/>
                  </a:lnTo>
                  <a:lnTo>
                    <a:pt x="275" y="1"/>
                  </a:lnTo>
                  <a:lnTo>
                    <a:pt x="281" y="0"/>
                  </a:lnTo>
                  <a:lnTo>
                    <a:pt x="286" y="0"/>
                  </a:lnTo>
                  <a:lnTo>
                    <a:pt x="292" y="0"/>
                  </a:lnTo>
                  <a:lnTo>
                    <a:pt x="298" y="1"/>
                  </a:lnTo>
                  <a:lnTo>
                    <a:pt x="303" y="2"/>
                  </a:lnTo>
                  <a:lnTo>
                    <a:pt x="308" y="5"/>
                  </a:lnTo>
                  <a:lnTo>
                    <a:pt x="314" y="7"/>
                  </a:lnTo>
                  <a:lnTo>
                    <a:pt x="319" y="10"/>
                  </a:lnTo>
                  <a:lnTo>
                    <a:pt x="323" y="13"/>
                  </a:lnTo>
                  <a:lnTo>
                    <a:pt x="328" y="17"/>
                  </a:lnTo>
                  <a:lnTo>
                    <a:pt x="328" y="17"/>
                  </a:lnTo>
                  <a:lnTo>
                    <a:pt x="331" y="21"/>
                  </a:lnTo>
                  <a:lnTo>
                    <a:pt x="336" y="26"/>
                  </a:lnTo>
                  <a:lnTo>
                    <a:pt x="339" y="31"/>
                  </a:lnTo>
                  <a:lnTo>
                    <a:pt x="341" y="36"/>
                  </a:lnTo>
                  <a:lnTo>
                    <a:pt x="343" y="41"/>
                  </a:lnTo>
                  <a:lnTo>
                    <a:pt x="344" y="47"/>
                  </a:lnTo>
                  <a:lnTo>
                    <a:pt x="345" y="53"/>
                  </a:lnTo>
                  <a:lnTo>
                    <a:pt x="345" y="58"/>
                  </a:lnTo>
                  <a:lnTo>
                    <a:pt x="345" y="64"/>
                  </a:lnTo>
                  <a:lnTo>
                    <a:pt x="345" y="69"/>
                  </a:lnTo>
                  <a:lnTo>
                    <a:pt x="343" y="75"/>
                  </a:lnTo>
                  <a:lnTo>
                    <a:pt x="342" y="80"/>
                  </a:lnTo>
                  <a:lnTo>
                    <a:pt x="339" y="85"/>
                  </a:lnTo>
                  <a:lnTo>
                    <a:pt x="337" y="90"/>
                  </a:lnTo>
                  <a:lnTo>
                    <a:pt x="332" y="95"/>
                  </a:lnTo>
                  <a:lnTo>
                    <a:pt x="329" y="100"/>
                  </a:lnTo>
                  <a:lnTo>
                    <a:pt x="257" y="173"/>
                  </a:lnTo>
                  <a:lnTo>
                    <a:pt x="330" y="245"/>
                  </a:lnTo>
                  <a:lnTo>
                    <a:pt x="335" y="250"/>
                  </a:lnTo>
                  <a:lnTo>
                    <a:pt x="338" y="254"/>
                  </a:lnTo>
                  <a:lnTo>
                    <a:pt x="341" y="259"/>
                  </a:lnTo>
                  <a:lnTo>
                    <a:pt x="344" y="265"/>
                  </a:lnTo>
                  <a:lnTo>
                    <a:pt x="346" y="270"/>
                  </a:lnTo>
                  <a:lnTo>
                    <a:pt x="347" y="275"/>
                  </a:lnTo>
                  <a:lnTo>
                    <a:pt x="348" y="280"/>
                  </a:lnTo>
                  <a:lnTo>
                    <a:pt x="348" y="287"/>
                  </a:lnTo>
                  <a:lnTo>
                    <a:pt x="348" y="292"/>
                  </a:lnTo>
                  <a:lnTo>
                    <a:pt x="347" y="297"/>
                  </a:lnTo>
                  <a:lnTo>
                    <a:pt x="346" y="303"/>
                  </a:lnTo>
                  <a:lnTo>
                    <a:pt x="344" y="308"/>
                  </a:lnTo>
                  <a:lnTo>
                    <a:pt x="342" y="314"/>
                  </a:lnTo>
                  <a:lnTo>
                    <a:pt x="339" y="319"/>
                  </a:lnTo>
                  <a:lnTo>
                    <a:pt x="336" y="323"/>
                  </a:lnTo>
                  <a:lnTo>
                    <a:pt x="331" y="328"/>
                  </a:lnTo>
                  <a:lnTo>
                    <a:pt x="331" y="328"/>
                  </a:lnTo>
                  <a:lnTo>
                    <a:pt x="327" y="331"/>
                  </a:lnTo>
                  <a:lnTo>
                    <a:pt x="323" y="336"/>
                  </a:lnTo>
                  <a:lnTo>
                    <a:pt x="318" y="339"/>
                  </a:lnTo>
                  <a:lnTo>
                    <a:pt x="313" y="341"/>
                  </a:lnTo>
                  <a:lnTo>
                    <a:pt x="307" y="343"/>
                  </a:lnTo>
                  <a:lnTo>
                    <a:pt x="301" y="344"/>
                  </a:lnTo>
                  <a:lnTo>
                    <a:pt x="296" y="345"/>
                  </a:lnTo>
                  <a:lnTo>
                    <a:pt x="291" y="345"/>
                  </a:lnTo>
                  <a:lnTo>
                    <a:pt x="284" y="345"/>
                  </a:lnTo>
                  <a:lnTo>
                    <a:pt x="279" y="344"/>
                  </a:lnTo>
                  <a:lnTo>
                    <a:pt x="274" y="343"/>
                  </a:lnTo>
                  <a:lnTo>
                    <a:pt x="269" y="341"/>
                  </a:lnTo>
                  <a:lnTo>
                    <a:pt x="263" y="339"/>
                  </a:lnTo>
                  <a:lnTo>
                    <a:pt x="258" y="336"/>
                  </a:lnTo>
                  <a:lnTo>
                    <a:pt x="253" y="333"/>
                  </a:lnTo>
                  <a:lnTo>
                    <a:pt x="249" y="328"/>
                  </a:lnTo>
                  <a:lnTo>
                    <a:pt x="176" y="257"/>
                  </a:lnTo>
                  <a:lnTo>
                    <a:pt x="103" y="330"/>
                  </a:lnTo>
                  <a:lnTo>
                    <a:pt x="98" y="335"/>
                  </a:lnTo>
                  <a:lnTo>
                    <a:pt x="94" y="338"/>
                  </a:lnTo>
                  <a:lnTo>
                    <a:pt x="89" y="341"/>
                  </a:lnTo>
                  <a:lnTo>
                    <a:pt x="84" y="344"/>
                  </a:lnTo>
                  <a:lnTo>
                    <a:pt x="78" y="345"/>
                  </a:lnTo>
                  <a:lnTo>
                    <a:pt x="73" y="347"/>
                  </a:lnTo>
                  <a:lnTo>
                    <a:pt x="68" y="348"/>
                  </a:lnTo>
                  <a:lnTo>
                    <a:pt x="62" y="348"/>
                  </a:lnTo>
                  <a:lnTo>
                    <a:pt x="56" y="348"/>
                  </a:lnTo>
                  <a:lnTo>
                    <a:pt x="51" y="347"/>
                  </a:lnTo>
                  <a:lnTo>
                    <a:pt x="45" y="346"/>
                  </a:lnTo>
                  <a:lnTo>
                    <a:pt x="40" y="344"/>
                  </a:lnTo>
                  <a:lnTo>
                    <a:pt x="34" y="342"/>
                  </a:lnTo>
                  <a:lnTo>
                    <a:pt x="29" y="339"/>
                  </a:lnTo>
                  <a:lnTo>
                    <a:pt x="25" y="336"/>
                  </a:lnTo>
                  <a:lnTo>
                    <a:pt x="21" y="331"/>
                  </a:lnTo>
                  <a:lnTo>
                    <a:pt x="21" y="331"/>
                  </a:lnTo>
                  <a:lnTo>
                    <a:pt x="17" y="327"/>
                  </a:lnTo>
                  <a:lnTo>
                    <a:pt x="12" y="322"/>
                  </a:lnTo>
                  <a:lnTo>
                    <a:pt x="9" y="318"/>
                  </a:lnTo>
                  <a:lnTo>
                    <a:pt x="7" y="313"/>
                  </a:lnTo>
                  <a:lnTo>
                    <a:pt x="5" y="307"/>
                  </a:lnTo>
                  <a:lnTo>
                    <a:pt x="4" y="301"/>
                  </a:lnTo>
                  <a:lnTo>
                    <a:pt x="3" y="296"/>
                  </a:lnTo>
                  <a:lnTo>
                    <a:pt x="3" y="291"/>
                  </a:lnTo>
                  <a:lnTo>
                    <a:pt x="3" y="284"/>
                  </a:lnTo>
                  <a:lnTo>
                    <a:pt x="4" y="279"/>
                  </a:lnTo>
                  <a:lnTo>
                    <a:pt x="5" y="274"/>
                  </a:lnTo>
                  <a:lnTo>
                    <a:pt x="7" y="269"/>
                  </a:lnTo>
                  <a:lnTo>
                    <a:pt x="9" y="264"/>
                  </a:lnTo>
                  <a:lnTo>
                    <a:pt x="12" y="258"/>
                  </a:lnTo>
                  <a:lnTo>
                    <a:pt x="16" y="253"/>
                  </a:lnTo>
                  <a:lnTo>
                    <a:pt x="20" y="249"/>
                  </a:lnTo>
                  <a:lnTo>
                    <a:pt x="92" y="175"/>
                  </a:lnTo>
                  <a:lnTo>
                    <a:pt x="18" y="103"/>
                  </a:lnTo>
                  <a:lnTo>
                    <a:pt x="13" y="99"/>
                  </a:lnTo>
                  <a:lnTo>
                    <a:pt x="10" y="94"/>
                  </a:lnTo>
                  <a:lnTo>
                    <a:pt x="7" y="89"/>
                  </a:lnTo>
                  <a:lnTo>
                    <a:pt x="4" y="84"/>
                  </a:lnTo>
                  <a:lnTo>
                    <a:pt x="3" y="79"/>
                  </a:lnTo>
                  <a:lnTo>
                    <a:pt x="1" y="73"/>
                  </a:lnTo>
                  <a:lnTo>
                    <a:pt x="0" y="67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1" y="50"/>
                  </a:lnTo>
                  <a:lnTo>
                    <a:pt x="2" y="45"/>
                  </a:lnTo>
                  <a:lnTo>
                    <a:pt x="4" y="40"/>
                  </a:lnTo>
                  <a:lnTo>
                    <a:pt x="6" y="35"/>
                  </a:lnTo>
                  <a:lnTo>
                    <a:pt x="9" y="30"/>
                  </a:lnTo>
                  <a:lnTo>
                    <a:pt x="12" y="25"/>
                  </a:lnTo>
                  <a:lnTo>
                    <a:pt x="17" y="20"/>
                  </a:lnTo>
                  <a:close/>
                </a:path>
              </a:pathLst>
            </a:custGeom>
            <a:solidFill>
              <a:srgbClr val="CD0A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marL="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9784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9569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49353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99138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489225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87070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84916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82761" algn="l" defTabSz="99569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585245" y="2831149"/>
            <a:ext cx="407924" cy="467230"/>
            <a:chOff x="1852613" y="2657475"/>
            <a:chExt cx="601663" cy="588962"/>
          </a:xfrm>
        </p:grpSpPr>
        <p:sp>
          <p:nvSpPr>
            <p:cNvPr id="26" name="Freeform 42"/>
            <p:cNvSpPr>
              <a:spLocks/>
            </p:cNvSpPr>
            <p:nvPr/>
          </p:nvSpPr>
          <p:spPr bwMode="auto">
            <a:xfrm>
              <a:off x="2268538" y="3098800"/>
              <a:ext cx="122238" cy="147637"/>
            </a:xfrm>
            <a:custGeom>
              <a:avLst/>
              <a:gdLst>
                <a:gd name="T0" fmla="*/ 0 w 230"/>
                <a:gd name="T1" fmla="*/ 140 h 279"/>
                <a:gd name="T2" fmla="*/ 153 w 230"/>
                <a:gd name="T3" fmla="*/ 0 h 279"/>
                <a:gd name="T4" fmla="*/ 153 w 230"/>
                <a:gd name="T5" fmla="*/ 70 h 279"/>
                <a:gd name="T6" fmla="*/ 230 w 230"/>
                <a:gd name="T7" fmla="*/ 70 h 279"/>
                <a:gd name="T8" fmla="*/ 230 w 230"/>
                <a:gd name="T9" fmla="*/ 209 h 279"/>
                <a:gd name="T10" fmla="*/ 153 w 230"/>
                <a:gd name="T11" fmla="*/ 209 h 279"/>
                <a:gd name="T12" fmla="*/ 153 w 230"/>
                <a:gd name="T13" fmla="*/ 279 h 279"/>
                <a:gd name="T14" fmla="*/ 0 w 230"/>
                <a:gd name="T15" fmla="*/ 14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0" h="279">
                  <a:moveTo>
                    <a:pt x="0" y="140"/>
                  </a:moveTo>
                  <a:lnTo>
                    <a:pt x="153" y="0"/>
                  </a:lnTo>
                  <a:lnTo>
                    <a:pt x="153" y="70"/>
                  </a:lnTo>
                  <a:lnTo>
                    <a:pt x="230" y="70"/>
                  </a:lnTo>
                  <a:lnTo>
                    <a:pt x="230" y="209"/>
                  </a:lnTo>
                  <a:lnTo>
                    <a:pt x="153" y="209"/>
                  </a:lnTo>
                  <a:lnTo>
                    <a:pt x="153" y="279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DC1B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72722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7" name="Freeform 43"/>
            <p:cNvSpPr>
              <a:spLocks/>
            </p:cNvSpPr>
            <p:nvPr/>
          </p:nvSpPr>
          <p:spPr bwMode="auto">
            <a:xfrm>
              <a:off x="1947863" y="2657475"/>
              <a:ext cx="120650" cy="147637"/>
            </a:xfrm>
            <a:custGeom>
              <a:avLst/>
              <a:gdLst>
                <a:gd name="T0" fmla="*/ 229 w 229"/>
                <a:gd name="T1" fmla="*/ 140 h 279"/>
                <a:gd name="T2" fmla="*/ 76 w 229"/>
                <a:gd name="T3" fmla="*/ 0 h 279"/>
                <a:gd name="T4" fmla="*/ 76 w 229"/>
                <a:gd name="T5" fmla="*/ 70 h 279"/>
                <a:gd name="T6" fmla="*/ 0 w 229"/>
                <a:gd name="T7" fmla="*/ 70 h 279"/>
                <a:gd name="T8" fmla="*/ 0 w 229"/>
                <a:gd name="T9" fmla="*/ 210 h 279"/>
                <a:gd name="T10" fmla="*/ 76 w 229"/>
                <a:gd name="T11" fmla="*/ 210 h 279"/>
                <a:gd name="T12" fmla="*/ 76 w 229"/>
                <a:gd name="T13" fmla="*/ 279 h 279"/>
                <a:gd name="T14" fmla="*/ 229 w 229"/>
                <a:gd name="T15" fmla="*/ 14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279">
                  <a:moveTo>
                    <a:pt x="229" y="140"/>
                  </a:moveTo>
                  <a:lnTo>
                    <a:pt x="76" y="0"/>
                  </a:lnTo>
                  <a:lnTo>
                    <a:pt x="76" y="70"/>
                  </a:lnTo>
                  <a:lnTo>
                    <a:pt x="0" y="70"/>
                  </a:lnTo>
                  <a:lnTo>
                    <a:pt x="0" y="210"/>
                  </a:lnTo>
                  <a:lnTo>
                    <a:pt x="76" y="210"/>
                  </a:lnTo>
                  <a:lnTo>
                    <a:pt x="76" y="279"/>
                  </a:lnTo>
                  <a:lnTo>
                    <a:pt x="229" y="140"/>
                  </a:lnTo>
                  <a:close/>
                </a:path>
              </a:pathLst>
            </a:custGeom>
            <a:solidFill>
              <a:srgbClr val="DC1B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72722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8" name="Freeform 44"/>
            <p:cNvSpPr>
              <a:spLocks noEditPoints="1"/>
            </p:cNvSpPr>
            <p:nvPr/>
          </p:nvSpPr>
          <p:spPr bwMode="auto">
            <a:xfrm>
              <a:off x="1852613" y="2781300"/>
              <a:ext cx="601663" cy="381000"/>
            </a:xfrm>
            <a:custGeom>
              <a:avLst/>
              <a:gdLst>
                <a:gd name="T0" fmla="*/ 430 w 1136"/>
                <a:gd name="T1" fmla="*/ 20 h 719"/>
                <a:gd name="T2" fmla="*/ 569 w 1136"/>
                <a:gd name="T3" fmla="*/ 14 h 719"/>
                <a:gd name="T4" fmla="*/ 739 w 1136"/>
                <a:gd name="T5" fmla="*/ 33 h 719"/>
                <a:gd name="T6" fmla="*/ 943 w 1136"/>
                <a:gd name="T7" fmla="*/ 79 h 719"/>
                <a:gd name="T8" fmla="*/ 950 w 1136"/>
                <a:gd name="T9" fmla="*/ 494 h 719"/>
                <a:gd name="T10" fmla="*/ 885 w 1136"/>
                <a:gd name="T11" fmla="*/ 565 h 719"/>
                <a:gd name="T12" fmla="*/ 802 w 1136"/>
                <a:gd name="T13" fmla="*/ 636 h 719"/>
                <a:gd name="T14" fmla="*/ 720 w 1136"/>
                <a:gd name="T15" fmla="*/ 676 h 719"/>
                <a:gd name="T16" fmla="*/ 594 w 1136"/>
                <a:gd name="T17" fmla="*/ 706 h 719"/>
                <a:gd name="T18" fmla="*/ 486 w 1136"/>
                <a:gd name="T19" fmla="*/ 719 h 719"/>
                <a:gd name="T20" fmla="*/ 396 w 1136"/>
                <a:gd name="T21" fmla="*/ 669 h 719"/>
                <a:gd name="T22" fmla="*/ 314 w 1136"/>
                <a:gd name="T23" fmla="*/ 620 h 719"/>
                <a:gd name="T24" fmla="*/ 255 w 1136"/>
                <a:gd name="T25" fmla="*/ 568 h 719"/>
                <a:gd name="T26" fmla="*/ 192 w 1136"/>
                <a:gd name="T27" fmla="*/ 487 h 719"/>
                <a:gd name="T28" fmla="*/ 0 w 1136"/>
                <a:gd name="T29" fmla="*/ 561 h 719"/>
                <a:gd name="T30" fmla="*/ 168 w 1136"/>
                <a:gd name="T31" fmla="*/ 250 h 719"/>
                <a:gd name="T32" fmla="*/ 154 w 1136"/>
                <a:gd name="T33" fmla="*/ 454 h 719"/>
                <a:gd name="T34" fmla="*/ 909 w 1136"/>
                <a:gd name="T35" fmla="*/ 172 h 719"/>
                <a:gd name="T36" fmla="*/ 972 w 1136"/>
                <a:gd name="T37" fmla="*/ 425 h 719"/>
                <a:gd name="T38" fmla="*/ 895 w 1136"/>
                <a:gd name="T39" fmla="*/ 506 h 719"/>
                <a:gd name="T40" fmla="*/ 848 w 1136"/>
                <a:gd name="T41" fmla="*/ 414 h 719"/>
                <a:gd name="T42" fmla="*/ 605 w 1136"/>
                <a:gd name="T43" fmla="*/ 212 h 719"/>
                <a:gd name="T44" fmla="*/ 462 w 1136"/>
                <a:gd name="T45" fmla="*/ 294 h 719"/>
                <a:gd name="T46" fmla="*/ 345 w 1136"/>
                <a:gd name="T47" fmla="*/ 273 h 719"/>
                <a:gd name="T48" fmla="*/ 414 w 1136"/>
                <a:gd name="T49" fmla="*/ 126 h 719"/>
                <a:gd name="T50" fmla="*/ 514 w 1136"/>
                <a:gd name="T51" fmla="*/ 51 h 719"/>
                <a:gd name="T52" fmla="*/ 396 w 1136"/>
                <a:gd name="T53" fmla="*/ 84 h 719"/>
                <a:gd name="T54" fmla="*/ 260 w 1136"/>
                <a:gd name="T55" fmla="*/ 224 h 719"/>
                <a:gd name="T56" fmla="*/ 256 w 1136"/>
                <a:gd name="T57" fmla="*/ 373 h 719"/>
                <a:gd name="T58" fmla="*/ 337 w 1136"/>
                <a:gd name="T59" fmla="*/ 401 h 719"/>
                <a:gd name="T60" fmla="*/ 421 w 1136"/>
                <a:gd name="T61" fmla="*/ 395 h 719"/>
                <a:gd name="T62" fmla="*/ 489 w 1136"/>
                <a:gd name="T63" fmla="*/ 433 h 719"/>
                <a:gd name="T64" fmla="*/ 530 w 1136"/>
                <a:gd name="T65" fmla="*/ 518 h 719"/>
                <a:gd name="T66" fmla="*/ 569 w 1136"/>
                <a:gd name="T67" fmla="*/ 581 h 719"/>
                <a:gd name="T68" fmla="*/ 700 w 1136"/>
                <a:gd name="T69" fmla="*/ 639 h 719"/>
                <a:gd name="T70" fmla="*/ 604 w 1136"/>
                <a:gd name="T71" fmla="*/ 525 h 719"/>
                <a:gd name="T72" fmla="*/ 805 w 1136"/>
                <a:gd name="T73" fmla="*/ 591 h 719"/>
                <a:gd name="T74" fmla="*/ 703 w 1136"/>
                <a:gd name="T75" fmla="*/ 487 h 719"/>
                <a:gd name="T76" fmla="*/ 829 w 1136"/>
                <a:gd name="T77" fmla="*/ 521 h 719"/>
                <a:gd name="T78" fmla="*/ 671 w 1136"/>
                <a:gd name="T79" fmla="*/ 152 h 719"/>
                <a:gd name="T80" fmla="*/ 781 w 1136"/>
                <a:gd name="T81" fmla="*/ 319 h 719"/>
                <a:gd name="T82" fmla="*/ 877 w 1136"/>
                <a:gd name="T83" fmla="*/ 225 h 719"/>
                <a:gd name="T84" fmla="*/ 759 w 1136"/>
                <a:gd name="T85" fmla="*/ 90 h 719"/>
                <a:gd name="T86" fmla="*/ 656 w 1136"/>
                <a:gd name="T87" fmla="*/ 52 h 719"/>
                <a:gd name="T88" fmla="*/ 504 w 1136"/>
                <a:gd name="T89" fmla="*/ 93 h 719"/>
                <a:gd name="T90" fmla="*/ 374 w 1136"/>
                <a:gd name="T91" fmla="*/ 236 h 719"/>
                <a:gd name="T92" fmla="*/ 475 w 1136"/>
                <a:gd name="T93" fmla="*/ 246 h 719"/>
                <a:gd name="T94" fmla="*/ 565 w 1136"/>
                <a:gd name="T95" fmla="*/ 639 h 719"/>
                <a:gd name="T96" fmla="*/ 565 w 1136"/>
                <a:gd name="T97" fmla="*/ 639 h 719"/>
                <a:gd name="T98" fmla="*/ 289 w 1136"/>
                <a:gd name="T99" fmla="*/ 455 h 719"/>
                <a:gd name="T100" fmla="*/ 272 w 1136"/>
                <a:gd name="T101" fmla="*/ 410 h 719"/>
                <a:gd name="T102" fmla="*/ 286 w 1136"/>
                <a:gd name="T103" fmla="*/ 541 h 719"/>
                <a:gd name="T104" fmla="*/ 391 w 1136"/>
                <a:gd name="T105" fmla="*/ 482 h 719"/>
                <a:gd name="T106" fmla="*/ 379 w 1136"/>
                <a:gd name="T107" fmla="*/ 424 h 719"/>
                <a:gd name="T108" fmla="*/ 277 w 1136"/>
                <a:gd name="T109" fmla="*/ 521 h 719"/>
                <a:gd name="T110" fmla="*/ 407 w 1136"/>
                <a:gd name="T111" fmla="*/ 627 h 719"/>
                <a:gd name="T112" fmla="*/ 491 w 1136"/>
                <a:gd name="T113" fmla="*/ 497 h 719"/>
                <a:gd name="T114" fmla="*/ 413 w 1136"/>
                <a:gd name="T115" fmla="*/ 508 h 719"/>
                <a:gd name="T116" fmla="*/ 466 w 1136"/>
                <a:gd name="T117" fmla="*/ 673 h 719"/>
                <a:gd name="T118" fmla="*/ 522 w 1136"/>
                <a:gd name="T119" fmla="*/ 636 h 719"/>
                <a:gd name="T120" fmla="*/ 512 w 1136"/>
                <a:gd name="T121" fmla="*/ 580 h 719"/>
                <a:gd name="T122" fmla="*/ 443 w 1136"/>
                <a:gd name="T123" fmla="*/ 63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6" h="719">
                  <a:moveTo>
                    <a:pt x="262" y="124"/>
                  </a:moveTo>
                  <a:lnTo>
                    <a:pt x="266" y="121"/>
                  </a:lnTo>
                  <a:lnTo>
                    <a:pt x="270" y="118"/>
                  </a:lnTo>
                  <a:lnTo>
                    <a:pt x="286" y="106"/>
                  </a:lnTo>
                  <a:lnTo>
                    <a:pt x="303" y="95"/>
                  </a:lnTo>
                  <a:lnTo>
                    <a:pt x="320" y="83"/>
                  </a:lnTo>
                  <a:lnTo>
                    <a:pt x="336" y="72"/>
                  </a:lnTo>
                  <a:lnTo>
                    <a:pt x="356" y="60"/>
                  </a:lnTo>
                  <a:lnTo>
                    <a:pt x="376" y="48"/>
                  </a:lnTo>
                  <a:lnTo>
                    <a:pt x="396" y="37"/>
                  </a:lnTo>
                  <a:lnTo>
                    <a:pt x="416" y="26"/>
                  </a:lnTo>
                  <a:lnTo>
                    <a:pt x="430" y="20"/>
                  </a:lnTo>
                  <a:lnTo>
                    <a:pt x="442" y="14"/>
                  </a:lnTo>
                  <a:lnTo>
                    <a:pt x="454" y="10"/>
                  </a:lnTo>
                  <a:lnTo>
                    <a:pt x="465" y="6"/>
                  </a:lnTo>
                  <a:lnTo>
                    <a:pt x="475" y="3"/>
                  </a:lnTo>
                  <a:lnTo>
                    <a:pt x="486" y="1"/>
                  </a:lnTo>
                  <a:lnTo>
                    <a:pt x="496" y="1"/>
                  </a:lnTo>
                  <a:lnTo>
                    <a:pt x="506" y="0"/>
                  </a:lnTo>
                  <a:lnTo>
                    <a:pt x="515" y="1"/>
                  </a:lnTo>
                  <a:lnTo>
                    <a:pt x="525" y="2"/>
                  </a:lnTo>
                  <a:lnTo>
                    <a:pt x="535" y="4"/>
                  </a:lnTo>
                  <a:lnTo>
                    <a:pt x="546" y="8"/>
                  </a:lnTo>
                  <a:lnTo>
                    <a:pt x="569" y="14"/>
                  </a:lnTo>
                  <a:lnTo>
                    <a:pt x="595" y="24"/>
                  </a:lnTo>
                  <a:lnTo>
                    <a:pt x="601" y="26"/>
                  </a:lnTo>
                  <a:lnTo>
                    <a:pt x="647" y="13"/>
                  </a:lnTo>
                  <a:lnTo>
                    <a:pt x="648" y="13"/>
                  </a:lnTo>
                  <a:lnTo>
                    <a:pt x="660" y="12"/>
                  </a:lnTo>
                  <a:lnTo>
                    <a:pt x="672" y="12"/>
                  </a:lnTo>
                  <a:lnTo>
                    <a:pt x="684" y="13"/>
                  </a:lnTo>
                  <a:lnTo>
                    <a:pt x="696" y="15"/>
                  </a:lnTo>
                  <a:lnTo>
                    <a:pt x="708" y="19"/>
                  </a:lnTo>
                  <a:lnTo>
                    <a:pt x="719" y="23"/>
                  </a:lnTo>
                  <a:lnTo>
                    <a:pt x="730" y="28"/>
                  </a:lnTo>
                  <a:lnTo>
                    <a:pt x="739" y="33"/>
                  </a:lnTo>
                  <a:lnTo>
                    <a:pt x="759" y="44"/>
                  </a:lnTo>
                  <a:lnTo>
                    <a:pt x="779" y="55"/>
                  </a:lnTo>
                  <a:lnTo>
                    <a:pt x="798" y="66"/>
                  </a:lnTo>
                  <a:lnTo>
                    <a:pt x="817" y="78"/>
                  </a:lnTo>
                  <a:lnTo>
                    <a:pt x="832" y="87"/>
                  </a:lnTo>
                  <a:lnTo>
                    <a:pt x="846" y="99"/>
                  </a:lnTo>
                  <a:lnTo>
                    <a:pt x="860" y="110"/>
                  </a:lnTo>
                  <a:lnTo>
                    <a:pt x="874" y="122"/>
                  </a:lnTo>
                  <a:lnTo>
                    <a:pt x="879" y="122"/>
                  </a:lnTo>
                  <a:lnTo>
                    <a:pt x="945" y="106"/>
                  </a:lnTo>
                  <a:lnTo>
                    <a:pt x="944" y="92"/>
                  </a:lnTo>
                  <a:lnTo>
                    <a:pt x="943" y="79"/>
                  </a:lnTo>
                  <a:lnTo>
                    <a:pt x="950" y="77"/>
                  </a:lnTo>
                  <a:lnTo>
                    <a:pt x="1136" y="38"/>
                  </a:lnTo>
                  <a:lnTo>
                    <a:pt x="1136" y="561"/>
                  </a:lnTo>
                  <a:lnTo>
                    <a:pt x="1068" y="572"/>
                  </a:lnTo>
                  <a:lnTo>
                    <a:pt x="1061" y="574"/>
                  </a:lnTo>
                  <a:lnTo>
                    <a:pt x="1054" y="551"/>
                  </a:lnTo>
                  <a:lnTo>
                    <a:pt x="1046" y="528"/>
                  </a:lnTo>
                  <a:lnTo>
                    <a:pt x="1039" y="506"/>
                  </a:lnTo>
                  <a:lnTo>
                    <a:pt x="1032" y="484"/>
                  </a:lnTo>
                  <a:lnTo>
                    <a:pt x="962" y="499"/>
                  </a:lnTo>
                  <a:lnTo>
                    <a:pt x="954" y="502"/>
                  </a:lnTo>
                  <a:lnTo>
                    <a:pt x="950" y="494"/>
                  </a:lnTo>
                  <a:lnTo>
                    <a:pt x="949" y="490"/>
                  </a:lnTo>
                  <a:lnTo>
                    <a:pt x="948" y="485"/>
                  </a:lnTo>
                  <a:lnTo>
                    <a:pt x="946" y="494"/>
                  </a:lnTo>
                  <a:lnTo>
                    <a:pt x="943" y="503"/>
                  </a:lnTo>
                  <a:lnTo>
                    <a:pt x="939" y="511"/>
                  </a:lnTo>
                  <a:lnTo>
                    <a:pt x="935" y="519"/>
                  </a:lnTo>
                  <a:lnTo>
                    <a:pt x="928" y="530"/>
                  </a:lnTo>
                  <a:lnTo>
                    <a:pt x="920" y="540"/>
                  </a:lnTo>
                  <a:lnTo>
                    <a:pt x="911" y="549"/>
                  </a:lnTo>
                  <a:lnTo>
                    <a:pt x="901" y="556"/>
                  </a:lnTo>
                  <a:lnTo>
                    <a:pt x="893" y="562"/>
                  </a:lnTo>
                  <a:lnTo>
                    <a:pt x="885" y="565"/>
                  </a:lnTo>
                  <a:lnTo>
                    <a:pt x="875" y="568"/>
                  </a:lnTo>
                  <a:lnTo>
                    <a:pt x="866" y="570"/>
                  </a:lnTo>
                  <a:lnTo>
                    <a:pt x="862" y="584"/>
                  </a:lnTo>
                  <a:lnTo>
                    <a:pt x="855" y="597"/>
                  </a:lnTo>
                  <a:lnTo>
                    <a:pt x="851" y="602"/>
                  </a:lnTo>
                  <a:lnTo>
                    <a:pt x="846" y="608"/>
                  </a:lnTo>
                  <a:lnTo>
                    <a:pt x="842" y="613"/>
                  </a:lnTo>
                  <a:lnTo>
                    <a:pt x="837" y="619"/>
                  </a:lnTo>
                  <a:lnTo>
                    <a:pt x="828" y="624"/>
                  </a:lnTo>
                  <a:lnTo>
                    <a:pt x="820" y="629"/>
                  </a:lnTo>
                  <a:lnTo>
                    <a:pt x="812" y="633"/>
                  </a:lnTo>
                  <a:lnTo>
                    <a:pt x="802" y="636"/>
                  </a:lnTo>
                  <a:lnTo>
                    <a:pt x="792" y="638"/>
                  </a:lnTo>
                  <a:lnTo>
                    <a:pt x="782" y="640"/>
                  </a:lnTo>
                  <a:lnTo>
                    <a:pt x="772" y="640"/>
                  </a:lnTo>
                  <a:lnTo>
                    <a:pt x="762" y="641"/>
                  </a:lnTo>
                  <a:lnTo>
                    <a:pt x="759" y="647"/>
                  </a:lnTo>
                  <a:lnTo>
                    <a:pt x="755" y="653"/>
                  </a:lnTo>
                  <a:lnTo>
                    <a:pt x="750" y="658"/>
                  </a:lnTo>
                  <a:lnTo>
                    <a:pt x="745" y="662"/>
                  </a:lnTo>
                  <a:lnTo>
                    <a:pt x="739" y="667"/>
                  </a:lnTo>
                  <a:lnTo>
                    <a:pt x="734" y="671"/>
                  </a:lnTo>
                  <a:lnTo>
                    <a:pt x="727" y="673"/>
                  </a:lnTo>
                  <a:lnTo>
                    <a:pt x="720" y="676"/>
                  </a:lnTo>
                  <a:lnTo>
                    <a:pt x="712" y="679"/>
                  </a:lnTo>
                  <a:lnTo>
                    <a:pt x="703" y="681"/>
                  </a:lnTo>
                  <a:lnTo>
                    <a:pt x="694" y="682"/>
                  </a:lnTo>
                  <a:lnTo>
                    <a:pt x="685" y="682"/>
                  </a:lnTo>
                  <a:lnTo>
                    <a:pt x="667" y="682"/>
                  </a:lnTo>
                  <a:lnTo>
                    <a:pt x="649" y="680"/>
                  </a:lnTo>
                  <a:lnTo>
                    <a:pt x="637" y="690"/>
                  </a:lnTo>
                  <a:lnTo>
                    <a:pt x="624" y="697"/>
                  </a:lnTo>
                  <a:lnTo>
                    <a:pt x="617" y="700"/>
                  </a:lnTo>
                  <a:lnTo>
                    <a:pt x="609" y="703"/>
                  </a:lnTo>
                  <a:lnTo>
                    <a:pt x="602" y="705"/>
                  </a:lnTo>
                  <a:lnTo>
                    <a:pt x="594" y="706"/>
                  </a:lnTo>
                  <a:lnTo>
                    <a:pt x="586" y="707"/>
                  </a:lnTo>
                  <a:lnTo>
                    <a:pt x="578" y="707"/>
                  </a:lnTo>
                  <a:lnTo>
                    <a:pt x="570" y="706"/>
                  </a:lnTo>
                  <a:lnTo>
                    <a:pt x="562" y="705"/>
                  </a:lnTo>
                  <a:lnTo>
                    <a:pt x="547" y="702"/>
                  </a:lnTo>
                  <a:lnTo>
                    <a:pt x="532" y="695"/>
                  </a:lnTo>
                  <a:lnTo>
                    <a:pt x="523" y="704"/>
                  </a:lnTo>
                  <a:lnTo>
                    <a:pt x="512" y="711"/>
                  </a:lnTo>
                  <a:lnTo>
                    <a:pt x="512" y="711"/>
                  </a:lnTo>
                  <a:lnTo>
                    <a:pt x="502" y="716"/>
                  </a:lnTo>
                  <a:lnTo>
                    <a:pt x="492" y="718"/>
                  </a:lnTo>
                  <a:lnTo>
                    <a:pt x="486" y="719"/>
                  </a:lnTo>
                  <a:lnTo>
                    <a:pt x="480" y="719"/>
                  </a:lnTo>
                  <a:lnTo>
                    <a:pt x="474" y="718"/>
                  </a:lnTo>
                  <a:lnTo>
                    <a:pt x="468" y="717"/>
                  </a:lnTo>
                  <a:lnTo>
                    <a:pt x="456" y="714"/>
                  </a:lnTo>
                  <a:lnTo>
                    <a:pt x="445" y="708"/>
                  </a:lnTo>
                  <a:lnTo>
                    <a:pt x="436" y="702"/>
                  </a:lnTo>
                  <a:lnTo>
                    <a:pt x="426" y="693"/>
                  </a:lnTo>
                  <a:lnTo>
                    <a:pt x="417" y="684"/>
                  </a:lnTo>
                  <a:lnTo>
                    <a:pt x="410" y="674"/>
                  </a:lnTo>
                  <a:lnTo>
                    <a:pt x="408" y="671"/>
                  </a:lnTo>
                  <a:lnTo>
                    <a:pt x="407" y="668"/>
                  </a:lnTo>
                  <a:lnTo>
                    <a:pt x="396" y="669"/>
                  </a:lnTo>
                  <a:lnTo>
                    <a:pt x="386" y="668"/>
                  </a:lnTo>
                  <a:lnTo>
                    <a:pt x="376" y="667"/>
                  </a:lnTo>
                  <a:lnTo>
                    <a:pt x="366" y="663"/>
                  </a:lnTo>
                  <a:lnTo>
                    <a:pt x="359" y="661"/>
                  </a:lnTo>
                  <a:lnTo>
                    <a:pt x="351" y="657"/>
                  </a:lnTo>
                  <a:lnTo>
                    <a:pt x="345" y="653"/>
                  </a:lnTo>
                  <a:lnTo>
                    <a:pt x="338" y="648"/>
                  </a:lnTo>
                  <a:lnTo>
                    <a:pt x="332" y="644"/>
                  </a:lnTo>
                  <a:lnTo>
                    <a:pt x="326" y="637"/>
                  </a:lnTo>
                  <a:lnTo>
                    <a:pt x="321" y="632"/>
                  </a:lnTo>
                  <a:lnTo>
                    <a:pt x="317" y="625"/>
                  </a:lnTo>
                  <a:lnTo>
                    <a:pt x="314" y="620"/>
                  </a:lnTo>
                  <a:lnTo>
                    <a:pt x="311" y="613"/>
                  </a:lnTo>
                  <a:lnTo>
                    <a:pt x="309" y="608"/>
                  </a:lnTo>
                  <a:lnTo>
                    <a:pt x="308" y="601"/>
                  </a:lnTo>
                  <a:lnTo>
                    <a:pt x="307" y="601"/>
                  </a:lnTo>
                  <a:lnTo>
                    <a:pt x="306" y="601"/>
                  </a:lnTo>
                  <a:lnTo>
                    <a:pt x="297" y="599"/>
                  </a:lnTo>
                  <a:lnTo>
                    <a:pt x="288" y="597"/>
                  </a:lnTo>
                  <a:lnTo>
                    <a:pt x="280" y="592"/>
                  </a:lnTo>
                  <a:lnTo>
                    <a:pt x="273" y="587"/>
                  </a:lnTo>
                  <a:lnTo>
                    <a:pt x="266" y="581"/>
                  </a:lnTo>
                  <a:lnTo>
                    <a:pt x="261" y="575"/>
                  </a:lnTo>
                  <a:lnTo>
                    <a:pt x="255" y="568"/>
                  </a:lnTo>
                  <a:lnTo>
                    <a:pt x="251" y="561"/>
                  </a:lnTo>
                  <a:lnTo>
                    <a:pt x="247" y="552"/>
                  </a:lnTo>
                  <a:lnTo>
                    <a:pt x="242" y="543"/>
                  </a:lnTo>
                  <a:lnTo>
                    <a:pt x="240" y="533"/>
                  </a:lnTo>
                  <a:lnTo>
                    <a:pt x="239" y="523"/>
                  </a:lnTo>
                  <a:lnTo>
                    <a:pt x="233" y="522"/>
                  </a:lnTo>
                  <a:lnTo>
                    <a:pt x="228" y="520"/>
                  </a:lnTo>
                  <a:lnTo>
                    <a:pt x="219" y="515"/>
                  </a:lnTo>
                  <a:lnTo>
                    <a:pt x="211" y="509"/>
                  </a:lnTo>
                  <a:lnTo>
                    <a:pt x="202" y="502"/>
                  </a:lnTo>
                  <a:lnTo>
                    <a:pt x="195" y="493"/>
                  </a:lnTo>
                  <a:lnTo>
                    <a:pt x="192" y="487"/>
                  </a:lnTo>
                  <a:lnTo>
                    <a:pt x="189" y="482"/>
                  </a:lnTo>
                  <a:lnTo>
                    <a:pt x="188" y="487"/>
                  </a:lnTo>
                  <a:lnTo>
                    <a:pt x="185" y="494"/>
                  </a:lnTo>
                  <a:lnTo>
                    <a:pt x="182" y="502"/>
                  </a:lnTo>
                  <a:lnTo>
                    <a:pt x="174" y="499"/>
                  </a:lnTo>
                  <a:lnTo>
                    <a:pt x="103" y="484"/>
                  </a:lnTo>
                  <a:lnTo>
                    <a:pt x="97" y="506"/>
                  </a:lnTo>
                  <a:lnTo>
                    <a:pt x="89" y="528"/>
                  </a:lnTo>
                  <a:lnTo>
                    <a:pt x="83" y="551"/>
                  </a:lnTo>
                  <a:lnTo>
                    <a:pt x="75" y="574"/>
                  </a:lnTo>
                  <a:lnTo>
                    <a:pt x="67" y="572"/>
                  </a:lnTo>
                  <a:lnTo>
                    <a:pt x="0" y="561"/>
                  </a:lnTo>
                  <a:lnTo>
                    <a:pt x="0" y="38"/>
                  </a:lnTo>
                  <a:lnTo>
                    <a:pt x="186" y="77"/>
                  </a:lnTo>
                  <a:lnTo>
                    <a:pt x="193" y="79"/>
                  </a:lnTo>
                  <a:lnTo>
                    <a:pt x="192" y="92"/>
                  </a:lnTo>
                  <a:lnTo>
                    <a:pt x="191" y="106"/>
                  </a:lnTo>
                  <a:lnTo>
                    <a:pt x="262" y="124"/>
                  </a:lnTo>
                  <a:close/>
                  <a:moveTo>
                    <a:pt x="115" y="445"/>
                  </a:moveTo>
                  <a:lnTo>
                    <a:pt x="127" y="404"/>
                  </a:lnTo>
                  <a:lnTo>
                    <a:pt x="139" y="364"/>
                  </a:lnTo>
                  <a:lnTo>
                    <a:pt x="149" y="325"/>
                  </a:lnTo>
                  <a:lnTo>
                    <a:pt x="159" y="286"/>
                  </a:lnTo>
                  <a:lnTo>
                    <a:pt x="168" y="250"/>
                  </a:lnTo>
                  <a:lnTo>
                    <a:pt x="174" y="214"/>
                  </a:lnTo>
                  <a:lnTo>
                    <a:pt x="181" y="179"/>
                  </a:lnTo>
                  <a:lnTo>
                    <a:pt x="186" y="146"/>
                  </a:lnTo>
                  <a:lnTo>
                    <a:pt x="229" y="157"/>
                  </a:lnTo>
                  <a:lnTo>
                    <a:pt x="224" y="196"/>
                  </a:lnTo>
                  <a:lnTo>
                    <a:pt x="216" y="233"/>
                  </a:lnTo>
                  <a:lnTo>
                    <a:pt x="208" y="270"/>
                  </a:lnTo>
                  <a:lnTo>
                    <a:pt x="200" y="307"/>
                  </a:lnTo>
                  <a:lnTo>
                    <a:pt x="190" y="344"/>
                  </a:lnTo>
                  <a:lnTo>
                    <a:pt x="179" y="381"/>
                  </a:lnTo>
                  <a:lnTo>
                    <a:pt x="167" y="417"/>
                  </a:lnTo>
                  <a:lnTo>
                    <a:pt x="154" y="454"/>
                  </a:lnTo>
                  <a:lnTo>
                    <a:pt x="115" y="445"/>
                  </a:lnTo>
                  <a:close/>
                  <a:moveTo>
                    <a:pt x="1020" y="445"/>
                  </a:moveTo>
                  <a:lnTo>
                    <a:pt x="1008" y="404"/>
                  </a:lnTo>
                  <a:lnTo>
                    <a:pt x="997" y="364"/>
                  </a:lnTo>
                  <a:lnTo>
                    <a:pt x="986" y="325"/>
                  </a:lnTo>
                  <a:lnTo>
                    <a:pt x="977" y="286"/>
                  </a:lnTo>
                  <a:lnTo>
                    <a:pt x="969" y="250"/>
                  </a:lnTo>
                  <a:lnTo>
                    <a:pt x="961" y="214"/>
                  </a:lnTo>
                  <a:lnTo>
                    <a:pt x="955" y="179"/>
                  </a:lnTo>
                  <a:lnTo>
                    <a:pt x="949" y="146"/>
                  </a:lnTo>
                  <a:lnTo>
                    <a:pt x="907" y="157"/>
                  </a:lnTo>
                  <a:lnTo>
                    <a:pt x="909" y="172"/>
                  </a:lnTo>
                  <a:lnTo>
                    <a:pt x="911" y="186"/>
                  </a:lnTo>
                  <a:lnTo>
                    <a:pt x="913" y="200"/>
                  </a:lnTo>
                  <a:lnTo>
                    <a:pt x="916" y="214"/>
                  </a:lnTo>
                  <a:lnTo>
                    <a:pt x="922" y="239"/>
                  </a:lnTo>
                  <a:lnTo>
                    <a:pt x="927" y="264"/>
                  </a:lnTo>
                  <a:lnTo>
                    <a:pt x="934" y="290"/>
                  </a:lnTo>
                  <a:lnTo>
                    <a:pt x="939" y="316"/>
                  </a:lnTo>
                  <a:lnTo>
                    <a:pt x="947" y="341"/>
                  </a:lnTo>
                  <a:lnTo>
                    <a:pt x="954" y="366"/>
                  </a:lnTo>
                  <a:lnTo>
                    <a:pt x="961" y="390"/>
                  </a:lnTo>
                  <a:lnTo>
                    <a:pt x="969" y="415"/>
                  </a:lnTo>
                  <a:lnTo>
                    <a:pt x="972" y="425"/>
                  </a:lnTo>
                  <a:lnTo>
                    <a:pt x="975" y="435"/>
                  </a:lnTo>
                  <a:lnTo>
                    <a:pt x="979" y="444"/>
                  </a:lnTo>
                  <a:lnTo>
                    <a:pt x="982" y="454"/>
                  </a:lnTo>
                  <a:lnTo>
                    <a:pt x="1020" y="445"/>
                  </a:lnTo>
                  <a:close/>
                  <a:moveTo>
                    <a:pt x="854" y="530"/>
                  </a:moveTo>
                  <a:lnTo>
                    <a:pt x="861" y="530"/>
                  </a:lnTo>
                  <a:lnTo>
                    <a:pt x="867" y="528"/>
                  </a:lnTo>
                  <a:lnTo>
                    <a:pt x="873" y="526"/>
                  </a:lnTo>
                  <a:lnTo>
                    <a:pt x="878" y="522"/>
                  </a:lnTo>
                  <a:lnTo>
                    <a:pt x="885" y="518"/>
                  </a:lnTo>
                  <a:lnTo>
                    <a:pt x="890" y="513"/>
                  </a:lnTo>
                  <a:lnTo>
                    <a:pt x="895" y="506"/>
                  </a:lnTo>
                  <a:lnTo>
                    <a:pt x="899" y="499"/>
                  </a:lnTo>
                  <a:lnTo>
                    <a:pt x="903" y="492"/>
                  </a:lnTo>
                  <a:lnTo>
                    <a:pt x="905" y="485"/>
                  </a:lnTo>
                  <a:lnTo>
                    <a:pt x="908" y="476"/>
                  </a:lnTo>
                  <a:lnTo>
                    <a:pt x="909" y="469"/>
                  </a:lnTo>
                  <a:lnTo>
                    <a:pt x="910" y="463"/>
                  </a:lnTo>
                  <a:lnTo>
                    <a:pt x="909" y="458"/>
                  </a:lnTo>
                  <a:lnTo>
                    <a:pt x="908" y="452"/>
                  </a:lnTo>
                  <a:lnTo>
                    <a:pt x="907" y="447"/>
                  </a:lnTo>
                  <a:lnTo>
                    <a:pt x="886" y="437"/>
                  </a:lnTo>
                  <a:lnTo>
                    <a:pt x="866" y="426"/>
                  </a:lnTo>
                  <a:lnTo>
                    <a:pt x="848" y="414"/>
                  </a:lnTo>
                  <a:lnTo>
                    <a:pt x="828" y="403"/>
                  </a:lnTo>
                  <a:lnTo>
                    <a:pt x="792" y="377"/>
                  </a:lnTo>
                  <a:lnTo>
                    <a:pt x="756" y="351"/>
                  </a:lnTo>
                  <a:lnTo>
                    <a:pt x="737" y="334"/>
                  </a:lnTo>
                  <a:lnTo>
                    <a:pt x="718" y="318"/>
                  </a:lnTo>
                  <a:lnTo>
                    <a:pt x="700" y="302"/>
                  </a:lnTo>
                  <a:lnTo>
                    <a:pt x="683" y="284"/>
                  </a:lnTo>
                  <a:lnTo>
                    <a:pt x="665" y="266"/>
                  </a:lnTo>
                  <a:lnTo>
                    <a:pt x="650" y="247"/>
                  </a:lnTo>
                  <a:lnTo>
                    <a:pt x="634" y="227"/>
                  </a:lnTo>
                  <a:lnTo>
                    <a:pt x="619" y="208"/>
                  </a:lnTo>
                  <a:lnTo>
                    <a:pt x="605" y="212"/>
                  </a:lnTo>
                  <a:lnTo>
                    <a:pt x="591" y="216"/>
                  </a:lnTo>
                  <a:lnTo>
                    <a:pt x="575" y="219"/>
                  </a:lnTo>
                  <a:lnTo>
                    <a:pt x="561" y="220"/>
                  </a:lnTo>
                  <a:lnTo>
                    <a:pt x="550" y="235"/>
                  </a:lnTo>
                  <a:lnTo>
                    <a:pt x="539" y="248"/>
                  </a:lnTo>
                  <a:lnTo>
                    <a:pt x="532" y="256"/>
                  </a:lnTo>
                  <a:lnTo>
                    <a:pt x="524" y="262"/>
                  </a:lnTo>
                  <a:lnTo>
                    <a:pt x="516" y="269"/>
                  </a:lnTo>
                  <a:lnTo>
                    <a:pt x="508" y="274"/>
                  </a:lnTo>
                  <a:lnTo>
                    <a:pt x="492" y="283"/>
                  </a:lnTo>
                  <a:lnTo>
                    <a:pt x="477" y="290"/>
                  </a:lnTo>
                  <a:lnTo>
                    <a:pt x="462" y="294"/>
                  </a:lnTo>
                  <a:lnTo>
                    <a:pt x="445" y="296"/>
                  </a:lnTo>
                  <a:lnTo>
                    <a:pt x="429" y="297"/>
                  </a:lnTo>
                  <a:lnTo>
                    <a:pt x="413" y="297"/>
                  </a:lnTo>
                  <a:lnTo>
                    <a:pt x="396" y="295"/>
                  </a:lnTo>
                  <a:lnTo>
                    <a:pt x="380" y="292"/>
                  </a:lnTo>
                  <a:lnTo>
                    <a:pt x="372" y="290"/>
                  </a:lnTo>
                  <a:lnTo>
                    <a:pt x="365" y="286"/>
                  </a:lnTo>
                  <a:lnTo>
                    <a:pt x="362" y="286"/>
                  </a:lnTo>
                  <a:lnTo>
                    <a:pt x="361" y="285"/>
                  </a:lnTo>
                  <a:lnTo>
                    <a:pt x="356" y="282"/>
                  </a:lnTo>
                  <a:lnTo>
                    <a:pt x="350" y="278"/>
                  </a:lnTo>
                  <a:lnTo>
                    <a:pt x="345" y="273"/>
                  </a:lnTo>
                  <a:lnTo>
                    <a:pt x="342" y="268"/>
                  </a:lnTo>
                  <a:lnTo>
                    <a:pt x="338" y="262"/>
                  </a:lnTo>
                  <a:lnTo>
                    <a:pt x="335" y="257"/>
                  </a:lnTo>
                  <a:lnTo>
                    <a:pt x="334" y="250"/>
                  </a:lnTo>
                  <a:lnTo>
                    <a:pt x="333" y="243"/>
                  </a:lnTo>
                  <a:lnTo>
                    <a:pt x="333" y="236"/>
                  </a:lnTo>
                  <a:lnTo>
                    <a:pt x="335" y="230"/>
                  </a:lnTo>
                  <a:lnTo>
                    <a:pt x="336" y="223"/>
                  </a:lnTo>
                  <a:lnTo>
                    <a:pt x="339" y="216"/>
                  </a:lnTo>
                  <a:lnTo>
                    <a:pt x="346" y="204"/>
                  </a:lnTo>
                  <a:lnTo>
                    <a:pt x="354" y="193"/>
                  </a:lnTo>
                  <a:lnTo>
                    <a:pt x="414" y="126"/>
                  </a:lnTo>
                  <a:lnTo>
                    <a:pt x="421" y="113"/>
                  </a:lnTo>
                  <a:lnTo>
                    <a:pt x="430" y="99"/>
                  </a:lnTo>
                  <a:lnTo>
                    <a:pt x="440" y="87"/>
                  </a:lnTo>
                  <a:lnTo>
                    <a:pt x="451" y="77"/>
                  </a:lnTo>
                  <a:lnTo>
                    <a:pt x="457" y="71"/>
                  </a:lnTo>
                  <a:lnTo>
                    <a:pt x="465" y="66"/>
                  </a:lnTo>
                  <a:lnTo>
                    <a:pt x="473" y="61"/>
                  </a:lnTo>
                  <a:lnTo>
                    <a:pt x="480" y="58"/>
                  </a:lnTo>
                  <a:lnTo>
                    <a:pt x="488" y="56"/>
                  </a:lnTo>
                  <a:lnTo>
                    <a:pt x="497" y="54"/>
                  </a:lnTo>
                  <a:lnTo>
                    <a:pt x="506" y="52"/>
                  </a:lnTo>
                  <a:lnTo>
                    <a:pt x="514" y="51"/>
                  </a:lnTo>
                  <a:lnTo>
                    <a:pt x="525" y="49"/>
                  </a:lnTo>
                  <a:lnTo>
                    <a:pt x="537" y="47"/>
                  </a:lnTo>
                  <a:lnTo>
                    <a:pt x="524" y="44"/>
                  </a:lnTo>
                  <a:lnTo>
                    <a:pt x="512" y="43"/>
                  </a:lnTo>
                  <a:lnTo>
                    <a:pt x="500" y="42"/>
                  </a:lnTo>
                  <a:lnTo>
                    <a:pt x="489" y="43"/>
                  </a:lnTo>
                  <a:lnTo>
                    <a:pt x="477" y="45"/>
                  </a:lnTo>
                  <a:lnTo>
                    <a:pt x="464" y="49"/>
                  </a:lnTo>
                  <a:lnTo>
                    <a:pt x="450" y="55"/>
                  </a:lnTo>
                  <a:lnTo>
                    <a:pt x="435" y="62"/>
                  </a:lnTo>
                  <a:lnTo>
                    <a:pt x="416" y="73"/>
                  </a:lnTo>
                  <a:lnTo>
                    <a:pt x="396" y="84"/>
                  </a:lnTo>
                  <a:lnTo>
                    <a:pt x="378" y="95"/>
                  </a:lnTo>
                  <a:lnTo>
                    <a:pt x="358" y="106"/>
                  </a:lnTo>
                  <a:lnTo>
                    <a:pt x="341" y="118"/>
                  </a:lnTo>
                  <a:lnTo>
                    <a:pt x="322" y="131"/>
                  </a:lnTo>
                  <a:lnTo>
                    <a:pt x="304" y="144"/>
                  </a:lnTo>
                  <a:lnTo>
                    <a:pt x="286" y="157"/>
                  </a:lnTo>
                  <a:lnTo>
                    <a:pt x="285" y="158"/>
                  </a:lnTo>
                  <a:lnTo>
                    <a:pt x="283" y="160"/>
                  </a:lnTo>
                  <a:lnTo>
                    <a:pt x="277" y="163"/>
                  </a:lnTo>
                  <a:lnTo>
                    <a:pt x="271" y="164"/>
                  </a:lnTo>
                  <a:lnTo>
                    <a:pt x="265" y="193"/>
                  </a:lnTo>
                  <a:lnTo>
                    <a:pt x="260" y="224"/>
                  </a:lnTo>
                  <a:lnTo>
                    <a:pt x="253" y="254"/>
                  </a:lnTo>
                  <a:lnTo>
                    <a:pt x="247" y="283"/>
                  </a:lnTo>
                  <a:lnTo>
                    <a:pt x="239" y="313"/>
                  </a:lnTo>
                  <a:lnTo>
                    <a:pt x="231" y="341"/>
                  </a:lnTo>
                  <a:lnTo>
                    <a:pt x="224" y="370"/>
                  </a:lnTo>
                  <a:lnTo>
                    <a:pt x="215" y="400"/>
                  </a:lnTo>
                  <a:lnTo>
                    <a:pt x="219" y="397"/>
                  </a:lnTo>
                  <a:lnTo>
                    <a:pt x="225" y="393"/>
                  </a:lnTo>
                  <a:lnTo>
                    <a:pt x="233" y="387"/>
                  </a:lnTo>
                  <a:lnTo>
                    <a:pt x="242" y="380"/>
                  </a:lnTo>
                  <a:lnTo>
                    <a:pt x="250" y="376"/>
                  </a:lnTo>
                  <a:lnTo>
                    <a:pt x="256" y="373"/>
                  </a:lnTo>
                  <a:lnTo>
                    <a:pt x="264" y="369"/>
                  </a:lnTo>
                  <a:lnTo>
                    <a:pt x="272" y="368"/>
                  </a:lnTo>
                  <a:lnTo>
                    <a:pt x="279" y="367"/>
                  </a:lnTo>
                  <a:lnTo>
                    <a:pt x="288" y="367"/>
                  </a:lnTo>
                  <a:lnTo>
                    <a:pt x="296" y="368"/>
                  </a:lnTo>
                  <a:lnTo>
                    <a:pt x="303" y="369"/>
                  </a:lnTo>
                  <a:lnTo>
                    <a:pt x="310" y="373"/>
                  </a:lnTo>
                  <a:lnTo>
                    <a:pt x="317" y="376"/>
                  </a:lnTo>
                  <a:lnTo>
                    <a:pt x="323" y="381"/>
                  </a:lnTo>
                  <a:lnTo>
                    <a:pt x="329" y="387"/>
                  </a:lnTo>
                  <a:lnTo>
                    <a:pt x="333" y="393"/>
                  </a:lnTo>
                  <a:lnTo>
                    <a:pt x="337" y="401"/>
                  </a:lnTo>
                  <a:lnTo>
                    <a:pt x="339" y="399"/>
                  </a:lnTo>
                  <a:lnTo>
                    <a:pt x="342" y="397"/>
                  </a:lnTo>
                  <a:lnTo>
                    <a:pt x="349" y="392"/>
                  </a:lnTo>
                  <a:lnTo>
                    <a:pt x="357" y="389"/>
                  </a:lnTo>
                  <a:lnTo>
                    <a:pt x="365" y="386"/>
                  </a:lnTo>
                  <a:lnTo>
                    <a:pt x="373" y="385"/>
                  </a:lnTo>
                  <a:lnTo>
                    <a:pt x="382" y="384"/>
                  </a:lnTo>
                  <a:lnTo>
                    <a:pt x="390" y="384"/>
                  </a:lnTo>
                  <a:lnTo>
                    <a:pt x="398" y="385"/>
                  </a:lnTo>
                  <a:lnTo>
                    <a:pt x="407" y="387"/>
                  </a:lnTo>
                  <a:lnTo>
                    <a:pt x="414" y="390"/>
                  </a:lnTo>
                  <a:lnTo>
                    <a:pt x="421" y="395"/>
                  </a:lnTo>
                  <a:lnTo>
                    <a:pt x="428" y="399"/>
                  </a:lnTo>
                  <a:lnTo>
                    <a:pt x="433" y="404"/>
                  </a:lnTo>
                  <a:lnTo>
                    <a:pt x="439" y="410"/>
                  </a:lnTo>
                  <a:lnTo>
                    <a:pt x="443" y="416"/>
                  </a:lnTo>
                  <a:lnTo>
                    <a:pt x="447" y="423"/>
                  </a:lnTo>
                  <a:lnTo>
                    <a:pt x="449" y="431"/>
                  </a:lnTo>
                  <a:lnTo>
                    <a:pt x="455" y="429"/>
                  </a:lnTo>
                  <a:lnTo>
                    <a:pt x="461" y="428"/>
                  </a:lnTo>
                  <a:lnTo>
                    <a:pt x="466" y="428"/>
                  </a:lnTo>
                  <a:lnTo>
                    <a:pt x="473" y="428"/>
                  </a:lnTo>
                  <a:lnTo>
                    <a:pt x="480" y="431"/>
                  </a:lnTo>
                  <a:lnTo>
                    <a:pt x="489" y="433"/>
                  </a:lnTo>
                  <a:lnTo>
                    <a:pt x="496" y="436"/>
                  </a:lnTo>
                  <a:lnTo>
                    <a:pt x="503" y="440"/>
                  </a:lnTo>
                  <a:lnTo>
                    <a:pt x="510" y="446"/>
                  </a:lnTo>
                  <a:lnTo>
                    <a:pt x="515" y="452"/>
                  </a:lnTo>
                  <a:lnTo>
                    <a:pt x="521" y="459"/>
                  </a:lnTo>
                  <a:lnTo>
                    <a:pt x="524" y="467"/>
                  </a:lnTo>
                  <a:lnTo>
                    <a:pt x="528" y="474"/>
                  </a:lnTo>
                  <a:lnTo>
                    <a:pt x="531" y="483"/>
                  </a:lnTo>
                  <a:lnTo>
                    <a:pt x="532" y="492"/>
                  </a:lnTo>
                  <a:lnTo>
                    <a:pt x="533" y="500"/>
                  </a:lnTo>
                  <a:lnTo>
                    <a:pt x="532" y="509"/>
                  </a:lnTo>
                  <a:lnTo>
                    <a:pt x="530" y="518"/>
                  </a:lnTo>
                  <a:lnTo>
                    <a:pt x="527" y="527"/>
                  </a:lnTo>
                  <a:lnTo>
                    <a:pt x="524" y="534"/>
                  </a:lnTo>
                  <a:lnTo>
                    <a:pt x="523" y="538"/>
                  </a:lnTo>
                  <a:lnTo>
                    <a:pt x="522" y="540"/>
                  </a:lnTo>
                  <a:lnTo>
                    <a:pt x="528" y="542"/>
                  </a:lnTo>
                  <a:lnTo>
                    <a:pt x="536" y="544"/>
                  </a:lnTo>
                  <a:lnTo>
                    <a:pt x="543" y="547"/>
                  </a:lnTo>
                  <a:lnTo>
                    <a:pt x="549" y="552"/>
                  </a:lnTo>
                  <a:lnTo>
                    <a:pt x="556" y="558"/>
                  </a:lnTo>
                  <a:lnTo>
                    <a:pt x="561" y="565"/>
                  </a:lnTo>
                  <a:lnTo>
                    <a:pt x="566" y="574"/>
                  </a:lnTo>
                  <a:lnTo>
                    <a:pt x="569" y="581"/>
                  </a:lnTo>
                  <a:lnTo>
                    <a:pt x="571" y="593"/>
                  </a:lnTo>
                  <a:lnTo>
                    <a:pt x="572" y="605"/>
                  </a:lnTo>
                  <a:lnTo>
                    <a:pt x="589" y="615"/>
                  </a:lnTo>
                  <a:lnTo>
                    <a:pt x="606" y="624"/>
                  </a:lnTo>
                  <a:lnTo>
                    <a:pt x="624" y="631"/>
                  </a:lnTo>
                  <a:lnTo>
                    <a:pt x="642" y="637"/>
                  </a:lnTo>
                  <a:lnTo>
                    <a:pt x="647" y="637"/>
                  </a:lnTo>
                  <a:lnTo>
                    <a:pt x="661" y="640"/>
                  </a:lnTo>
                  <a:lnTo>
                    <a:pt x="677" y="641"/>
                  </a:lnTo>
                  <a:lnTo>
                    <a:pt x="685" y="641"/>
                  </a:lnTo>
                  <a:lnTo>
                    <a:pt x="692" y="640"/>
                  </a:lnTo>
                  <a:lnTo>
                    <a:pt x="700" y="639"/>
                  </a:lnTo>
                  <a:lnTo>
                    <a:pt x="708" y="638"/>
                  </a:lnTo>
                  <a:lnTo>
                    <a:pt x="714" y="635"/>
                  </a:lnTo>
                  <a:lnTo>
                    <a:pt x="721" y="631"/>
                  </a:lnTo>
                  <a:lnTo>
                    <a:pt x="697" y="619"/>
                  </a:lnTo>
                  <a:lnTo>
                    <a:pt x="676" y="606"/>
                  </a:lnTo>
                  <a:lnTo>
                    <a:pt x="657" y="594"/>
                  </a:lnTo>
                  <a:lnTo>
                    <a:pt x="640" y="581"/>
                  </a:lnTo>
                  <a:lnTo>
                    <a:pt x="625" y="567"/>
                  </a:lnTo>
                  <a:lnTo>
                    <a:pt x="609" y="551"/>
                  </a:lnTo>
                  <a:lnTo>
                    <a:pt x="596" y="532"/>
                  </a:lnTo>
                  <a:lnTo>
                    <a:pt x="583" y="510"/>
                  </a:lnTo>
                  <a:lnTo>
                    <a:pt x="604" y="525"/>
                  </a:lnTo>
                  <a:lnTo>
                    <a:pt x="626" y="538"/>
                  </a:lnTo>
                  <a:lnTo>
                    <a:pt x="647" y="550"/>
                  </a:lnTo>
                  <a:lnTo>
                    <a:pt x="667" y="563"/>
                  </a:lnTo>
                  <a:lnTo>
                    <a:pt x="688" y="574"/>
                  </a:lnTo>
                  <a:lnTo>
                    <a:pt x="710" y="584"/>
                  </a:lnTo>
                  <a:lnTo>
                    <a:pt x="733" y="593"/>
                  </a:lnTo>
                  <a:lnTo>
                    <a:pt x="757" y="601"/>
                  </a:lnTo>
                  <a:lnTo>
                    <a:pt x="771" y="600"/>
                  </a:lnTo>
                  <a:lnTo>
                    <a:pt x="785" y="598"/>
                  </a:lnTo>
                  <a:lnTo>
                    <a:pt x="792" y="597"/>
                  </a:lnTo>
                  <a:lnTo>
                    <a:pt x="798" y="594"/>
                  </a:lnTo>
                  <a:lnTo>
                    <a:pt x="805" y="591"/>
                  </a:lnTo>
                  <a:lnTo>
                    <a:pt x="810" y="587"/>
                  </a:lnTo>
                  <a:lnTo>
                    <a:pt x="816" y="581"/>
                  </a:lnTo>
                  <a:lnTo>
                    <a:pt x="820" y="576"/>
                  </a:lnTo>
                  <a:lnTo>
                    <a:pt x="824" y="569"/>
                  </a:lnTo>
                  <a:lnTo>
                    <a:pt x="826" y="563"/>
                  </a:lnTo>
                  <a:lnTo>
                    <a:pt x="802" y="553"/>
                  </a:lnTo>
                  <a:lnTo>
                    <a:pt x="778" y="541"/>
                  </a:lnTo>
                  <a:lnTo>
                    <a:pt x="755" y="528"/>
                  </a:lnTo>
                  <a:lnTo>
                    <a:pt x="733" y="514"/>
                  </a:lnTo>
                  <a:lnTo>
                    <a:pt x="723" y="505"/>
                  </a:lnTo>
                  <a:lnTo>
                    <a:pt x="712" y="496"/>
                  </a:lnTo>
                  <a:lnTo>
                    <a:pt x="703" y="487"/>
                  </a:lnTo>
                  <a:lnTo>
                    <a:pt x="694" y="478"/>
                  </a:lnTo>
                  <a:lnTo>
                    <a:pt x="685" y="467"/>
                  </a:lnTo>
                  <a:lnTo>
                    <a:pt x="677" y="455"/>
                  </a:lnTo>
                  <a:lnTo>
                    <a:pt x="669" y="443"/>
                  </a:lnTo>
                  <a:lnTo>
                    <a:pt x="662" y="429"/>
                  </a:lnTo>
                  <a:lnTo>
                    <a:pt x="685" y="444"/>
                  </a:lnTo>
                  <a:lnTo>
                    <a:pt x="709" y="458"/>
                  </a:lnTo>
                  <a:lnTo>
                    <a:pt x="732" y="472"/>
                  </a:lnTo>
                  <a:lnTo>
                    <a:pt x="756" y="486"/>
                  </a:lnTo>
                  <a:lnTo>
                    <a:pt x="780" y="499"/>
                  </a:lnTo>
                  <a:lnTo>
                    <a:pt x="804" y="510"/>
                  </a:lnTo>
                  <a:lnTo>
                    <a:pt x="829" y="521"/>
                  </a:lnTo>
                  <a:lnTo>
                    <a:pt x="854" y="530"/>
                  </a:lnTo>
                  <a:close/>
                  <a:moveTo>
                    <a:pt x="579" y="177"/>
                  </a:moveTo>
                  <a:lnTo>
                    <a:pt x="593" y="175"/>
                  </a:lnTo>
                  <a:lnTo>
                    <a:pt x="608" y="170"/>
                  </a:lnTo>
                  <a:lnTo>
                    <a:pt x="621" y="165"/>
                  </a:lnTo>
                  <a:lnTo>
                    <a:pt x="634" y="158"/>
                  </a:lnTo>
                  <a:lnTo>
                    <a:pt x="647" y="150"/>
                  </a:lnTo>
                  <a:lnTo>
                    <a:pt x="657" y="140"/>
                  </a:lnTo>
                  <a:lnTo>
                    <a:pt x="668" y="129"/>
                  </a:lnTo>
                  <a:lnTo>
                    <a:pt x="677" y="117"/>
                  </a:lnTo>
                  <a:lnTo>
                    <a:pt x="674" y="136"/>
                  </a:lnTo>
                  <a:lnTo>
                    <a:pt x="671" y="152"/>
                  </a:lnTo>
                  <a:lnTo>
                    <a:pt x="668" y="161"/>
                  </a:lnTo>
                  <a:lnTo>
                    <a:pt x="664" y="168"/>
                  </a:lnTo>
                  <a:lnTo>
                    <a:pt x="660" y="177"/>
                  </a:lnTo>
                  <a:lnTo>
                    <a:pt x="654" y="186"/>
                  </a:lnTo>
                  <a:lnTo>
                    <a:pt x="667" y="204"/>
                  </a:lnTo>
                  <a:lnTo>
                    <a:pt x="681" y="222"/>
                  </a:lnTo>
                  <a:lnTo>
                    <a:pt x="697" y="239"/>
                  </a:lnTo>
                  <a:lnTo>
                    <a:pt x="713" y="257"/>
                  </a:lnTo>
                  <a:lnTo>
                    <a:pt x="730" y="273"/>
                  </a:lnTo>
                  <a:lnTo>
                    <a:pt x="746" y="289"/>
                  </a:lnTo>
                  <a:lnTo>
                    <a:pt x="763" y="304"/>
                  </a:lnTo>
                  <a:lnTo>
                    <a:pt x="781" y="319"/>
                  </a:lnTo>
                  <a:lnTo>
                    <a:pt x="815" y="344"/>
                  </a:lnTo>
                  <a:lnTo>
                    <a:pt x="850" y="368"/>
                  </a:lnTo>
                  <a:lnTo>
                    <a:pt x="868" y="380"/>
                  </a:lnTo>
                  <a:lnTo>
                    <a:pt x="887" y="391"/>
                  </a:lnTo>
                  <a:lnTo>
                    <a:pt x="905" y="401"/>
                  </a:lnTo>
                  <a:lnTo>
                    <a:pt x="924" y="411"/>
                  </a:lnTo>
                  <a:lnTo>
                    <a:pt x="915" y="380"/>
                  </a:lnTo>
                  <a:lnTo>
                    <a:pt x="907" y="349"/>
                  </a:lnTo>
                  <a:lnTo>
                    <a:pt x="899" y="318"/>
                  </a:lnTo>
                  <a:lnTo>
                    <a:pt x="891" y="287"/>
                  </a:lnTo>
                  <a:lnTo>
                    <a:pt x="884" y="257"/>
                  </a:lnTo>
                  <a:lnTo>
                    <a:pt x="877" y="225"/>
                  </a:lnTo>
                  <a:lnTo>
                    <a:pt x="871" y="193"/>
                  </a:lnTo>
                  <a:lnTo>
                    <a:pt x="865" y="163"/>
                  </a:lnTo>
                  <a:lnTo>
                    <a:pt x="860" y="161"/>
                  </a:lnTo>
                  <a:lnTo>
                    <a:pt x="855" y="157"/>
                  </a:lnTo>
                  <a:lnTo>
                    <a:pt x="852" y="153"/>
                  </a:lnTo>
                  <a:lnTo>
                    <a:pt x="846" y="149"/>
                  </a:lnTo>
                  <a:lnTo>
                    <a:pt x="834" y="139"/>
                  </a:lnTo>
                  <a:lnTo>
                    <a:pt x="821" y="129"/>
                  </a:lnTo>
                  <a:lnTo>
                    <a:pt x="808" y="120"/>
                  </a:lnTo>
                  <a:lnTo>
                    <a:pt x="795" y="111"/>
                  </a:lnTo>
                  <a:lnTo>
                    <a:pt x="778" y="101"/>
                  </a:lnTo>
                  <a:lnTo>
                    <a:pt x="759" y="90"/>
                  </a:lnTo>
                  <a:lnTo>
                    <a:pt x="740" y="80"/>
                  </a:lnTo>
                  <a:lnTo>
                    <a:pt x="722" y="70"/>
                  </a:lnTo>
                  <a:lnTo>
                    <a:pt x="722" y="70"/>
                  </a:lnTo>
                  <a:lnTo>
                    <a:pt x="721" y="70"/>
                  </a:lnTo>
                  <a:lnTo>
                    <a:pt x="712" y="66"/>
                  </a:lnTo>
                  <a:lnTo>
                    <a:pt x="703" y="61"/>
                  </a:lnTo>
                  <a:lnTo>
                    <a:pt x="695" y="58"/>
                  </a:lnTo>
                  <a:lnTo>
                    <a:pt x="686" y="55"/>
                  </a:lnTo>
                  <a:lnTo>
                    <a:pt x="678" y="54"/>
                  </a:lnTo>
                  <a:lnTo>
                    <a:pt x="671" y="52"/>
                  </a:lnTo>
                  <a:lnTo>
                    <a:pt x="663" y="52"/>
                  </a:lnTo>
                  <a:lnTo>
                    <a:pt x="656" y="52"/>
                  </a:lnTo>
                  <a:lnTo>
                    <a:pt x="609" y="66"/>
                  </a:lnTo>
                  <a:lnTo>
                    <a:pt x="603" y="70"/>
                  </a:lnTo>
                  <a:lnTo>
                    <a:pt x="595" y="73"/>
                  </a:lnTo>
                  <a:lnTo>
                    <a:pt x="588" y="77"/>
                  </a:lnTo>
                  <a:lnTo>
                    <a:pt x="580" y="79"/>
                  </a:lnTo>
                  <a:lnTo>
                    <a:pt x="565" y="82"/>
                  </a:lnTo>
                  <a:lnTo>
                    <a:pt x="550" y="86"/>
                  </a:lnTo>
                  <a:lnTo>
                    <a:pt x="535" y="90"/>
                  </a:lnTo>
                  <a:lnTo>
                    <a:pt x="520" y="92"/>
                  </a:lnTo>
                  <a:lnTo>
                    <a:pt x="518" y="93"/>
                  </a:lnTo>
                  <a:lnTo>
                    <a:pt x="515" y="93"/>
                  </a:lnTo>
                  <a:lnTo>
                    <a:pt x="504" y="93"/>
                  </a:lnTo>
                  <a:lnTo>
                    <a:pt x="496" y="96"/>
                  </a:lnTo>
                  <a:lnTo>
                    <a:pt x="487" y="101"/>
                  </a:lnTo>
                  <a:lnTo>
                    <a:pt x="478" y="107"/>
                  </a:lnTo>
                  <a:lnTo>
                    <a:pt x="469" y="116"/>
                  </a:lnTo>
                  <a:lnTo>
                    <a:pt x="462" y="127"/>
                  </a:lnTo>
                  <a:lnTo>
                    <a:pt x="454" y="138"/>
                  </a:lnTo>
                  <a:lnTo>
                    <a:pt x="448" y="148"/>
                  </a:lnTo>
                  <a:lnTo>
                    <a:pt x="447" y="150"/>
                  </a:lnTo>
                  <a:lnTo>
                    <a:pt x="385" y="220"/>
                  </a:lnTo>
                  <a:lnTo>
                    <a:pt x="381" y="224"/>
                  </a:lnTo>
                  <a:lnTo>
                    <a:pt x="378" y="230"/>
                  </a:lnTo>
                  <a:lnTo>
                    <a:pt x="374" y="236"/>
                  </a:lnTo>
                  <a:lnTo>
                    <a:pt x="373" y="242"/>
                  </a:lnTo>
                  <a:lnTo>
                    <a:pt x="376" y="246"/>
                  </a:lnTo>
                  <a:lnTo>
                    <a:pt x="380" y="249"/>
                  </a:lnTo>
                  <a:lnTo>
                    <a:pt x="385" y="250"/>
                  </a:lnTo>
                  <a:lnTo>
                    <a:pt x="390" y="252"/>
                  </a:lnTo>
                  <a:lnTo>
                    <a:pt x="403" y="255"/>
                  </a:lnTo>
                  <a:lnTo>
                    <a:pt x="415" y="257"/>
                  </a:lnTo>
                  <a:lnTo>
                    <a:pt x="427" y="257"/>
                  </a:lnTo>
                  <a:lnTo>
                    <a:pt x="439" y="256"/>
                  </a:lnTo>
                  <a:lnTo>
                    <a:pt x="451" y="255"/>
                  </a:lnTo>
                  <a:lnTo>
                    <a:pt x="463" y="251"/>
                  </a:lnTo>
                  <a:lnTo>
                    <a:pt x="475" y="246"/>
                  </a:lnTo>
                  <a:lnTo>
                    <a:pt x="486" y="240"/>
                  </a:lnTo>
                  <a:lnTo>
                    <a:pt x="500" y="230"/>
                  </a:lnTo>
                  <a:lnTo>
                    <a:pt x="514" y="216"/>
                  </a:lnTo>
                  <a:lnTo>
                    <a:pt x="526" y="203"/>
                  </a:lnTo>
                  <a:lnTo>
                    <a:pt x="539" y="190"/>
                  </a:lnTo>
                  <a:lnTo>
                    <a:pt x="562" y="161"/>
                  </a:lnTo>
                  <a:lnTo>
                    <a:pt x="585" y="132"/>
                  </a:lnTo>
                  <a:lnTo>
                    <a:pt x="584" y="144"/>
                  </a:lnTo>
                  <a:lnTo>
                    <a:pt x="583" y="155"/>
                  </a:lnTo>
                  <a:lnTo>
                    <a:pt x="581" y="165"/>
                  </a:lnTo>
                  <a:lnTo>
                    <a:pt x="579" y="177"/>
                  </a:lnTo>
                  <a:close/>
                  <a:moveTo>
                    <a:pt x="565" y="639"/>
                  </a:moveTo>
                  <a:lnTo>
                    <a:pt x="560" y="651"/>
                  </a:lnTo>
                  <a:lnTo>
                    <a:pt x="554" y="664"/>
                  </a:lnTo>
                  <a:lnTo>
                    <a:pt x="561" y="665"/>
                  </a:lnTo>
                  <a:lnTo>
                    <a:pt x="569" y="667"/>
                  </a:lnTo>
                  <a:lnTo>
                    <a:pt x="578" y="667"/>
                  </a:lnTo>
                  <a:lnTo>
                    <a:pt x="589" y="665"/>
                  </a:lnTo>
                  <a:lnTo>
                    <a:pt x="595" y="664"/>
                  </a:lnTo>
                  <a:lnTo>
                    <a:pt x="602" y="662"/>
                  </a:lnTo>
                  <a:lnTo>
                    <a:pt x="593" y="657"/>
                  </a:lnTo>
                  <a:lnTo>
                    <a:pt x="583" y="651"/>
                  </a:lnTo>
                  <a:lnTo>
                    <a:pt x="573" y="645"/>
                  </a:lnTo>
                  <a:lnTo>
                    <a:pt x="565" y="639"/>
                  </a:lnTo>
                  <a:close/>
                  <a:moveTo>
                    <a:pt x="229" y="470"/>
                  </a:moveTo>
                  <a:lnTo>
                    <a:pt x="232" y="474"/>
                  </a:lnTo>
                  <a:lnTo>
                    <a:pt x="236" y="478"/>
                  </a:lnTo>
                  <a:lnTo>
                    <a:pt x="240" y="481"/>
                  </a:lnTo>
                  <a:lnTo>
                    <a:pt x="244" y="483"/>
                  </a:lnTo>
                  <a:lnTo>
                    <a:pt x="253" y="482"/>
                  </a:lnTo>
                  <a:lnTo>
                    <a:pt x="261" y="479"/>
                  </a:lnTo>
                  <a:lnTo>
                    <a:pt x="268" y="475"/>
                  </a:lnTo>
                  <a:lnTo>
                    <a:pt x="275" y="471"/>
                  </a:lnTo>
                  <a:lnTo>
                    <a:pt x="280" y="467"/>
                  </a:lnTo>
                  <a:lnTo>
                    <a:pt x="285" y="460"/>
                  </a:lnTo>
                  <a:lnTo>
                    <a:pt x="289" y="455"/>
                  </a:lnTo>
                  <a:lnTo>
                    <a:pt x="292" y="448"/>
                  </a:lnTo>
                  <a:lnTo>
                    <a:pt x="298" y="436"/>
                  </a:lnTo>
                  <a:lnTo>
                    <a:pt x="300" y="425"/>
                  </a:lnTo>
                  <a:lnTo>
                    <a:pt x="300" y="421"/>
                  </a:lnTo>
                  <a:lnTo>
                    <a:pt x="300" y="416"/>
                  </a:lnTo>
                  <a:lnTo>
                    <a:pt x="299" y="414"/>
                  </a:lnTo>
                  <a:lnTo>
                    <a:pt x="298" y="413"/>
                  </a:lnTo>
                  <a:lnTo>
                    <a:pt x="295" y="410"/>
                  </a:lnTo>
                  <a:lnTo>
                    <a:pt x="290" y="409"/>
                  </a:lnTo>
                  <a:lnTo>
                    <a:pt x="284" y="408"/>
                  </a:lnTo>
                  <a:lnTo>
                    <a:pt x="277" y="409"/>
                  </a:lnTo>
                  <a:lnTo>
                    <a:pt x="272" y="410"/>
                  </a:lnTo>
                  <a:lnTo>
                    <a:pt x="265" y="413"/>
                  </a:lnTo>
                  <a:lnTo>
                    <a:pt x="247" y="425"/>
                  </a:lnTo>
                  <a:lnTo>
                    <a:pt x="230" y="437"/>
                  </a:lnTo>
                  <a:lnTo>
                    <a:pt x="228" y="440"/>
                  </a:lnTo>
                  <a:lnTo>
                    <a:pt x="226" y="444"/>
                  </a:lnTo>
                  <a:lnTo>
                    <a:pt x="224" y="447"/>
                  </a:lnTo>
                  <a:lnTo>
                    <a:pt x="223" y="450"/>
                  </a:lnTo>
                  <a:lnTo>
                    <a:pt x="223" y="455"/>
                  </a:lnTo>
                  <a:lnTo>
                    <a:pt x="224" y="459"/>
                  </a:lnTo>
                  <a:lnTo>
                    <a:pt x="226" y="464"/>
                  </a:lnTo>
                  <a:lnTo>
                    <a:pt x="229" y="470"/>
                  </a:lnTo>
                  <a:close/>
                  <a:moveTo>
                    <a:pt x="286" y="541"/>
                  </a:moveTo>
                  <a:lnTo>
                    <a:pt x="291" y="549"/>
                  </a:lnTo>
                  <a:lnTo>
                    <a:pt x="298" y="555"/>
                  </a:lnTo>
                  <a:lnTo>
                    <a:pt x="304" y="558"/>
                  </a:lnTo>
                  <a:lnTo>
                    <a:pt x="310" y="561"/>
                  </a:lnTo>
                  <a:lnTo>
                    <a:pt x="315" y="558"/>
                  </a:lnTo>
                  <a:lnTo>
                    <a:pt x="322" y="555"/>
                  </a:lnTo>
                  <a:lnTo>
                    <a:pt x="330" y="550"/>
                  </a:lnTo>
                  <a:lnTo>
                    <a:pt x="338" y="542"/>
                  </a:lnTo>
                  <a:lnTo>
                    <a:pt x="357" y="525"/>
                  </a:lnTo>
                  <a:lnTo>
                    <a:pt x="374" y="504"/>
                  </a:lnTo>
                  <a:lnTo>
                    <a:pt x="383" y="493"/>
                  </a:lnTo>
                  <a:lnTo>
                    <a:pt x="391" y="482"/>
                  </a:lnTo>
                  <a:lnTo>
                    <a:pt x="397" y="471"/>
                  </a:lnTo>
                  <a:lnTo>
                    <a:pt x="403" y="461"/>
                  </a:lnTo>
                  <a:lnTo>
                    <a:pt x="406" y="452"/>
                  </a:lnTo>
                  <a:lnTo>
                    <a:pt x="407" y="445"/>
                  </a:lnTo>
                  <a:lnTo>
                    <a:pt x="407" y="440"/>
                  </a:lnTo>
                  <a:lnTo>
                    <a:pt x="407" y="437"/>
                  </a:lnTo>
                  <a:lnTo>
                    <a:pt x="406" y="435"/>
                  </a:lnTo>
                  <a:lnTo>
                    <a:pt x="404" y="433"/>
                  </a:lnTo>
                  <a:lnTo>
                    <a:pt x="400" y="428"/>
                  </a:lnTo>
                  <a:lnTo>
                    <a:pt x="393" y="425"/>
                  </a:lnTo>
                  <a:lnTo>
                    <a:pt x="386" y="424"/>
                  </a:lnTo>
                  <a:lnTo>
                    <a:pt x="379" y="424"/>
                  </a:lnTo>
                  <a:lnTo>
                    <a:pt x="372" y="426"/>
                  </a:lnTo>
                  <a:lnTo>
                    <a:pt x="366" y="431"/>
                  </a:lnTo>
                  <a:lnTo>
                    <a:pt x="348" y="443"/>
                  </a:lnTo>
                  <a:lnTo>
                    <a:pt x="333" y="455"/>
                  </a:lnTo>
                  <a:lnTo>
                    <a:pt x="318" y="468"/>
                  </a:lnTo>
                  <a:lnTo>
                    <a:pt x="301" y="482"/>
                  </a:lnTo>
                  <a:lnTo>
                    <a:pt x="294" y="488"/>
                  </a:lnTo>
                  <a:lnTo>
                    <a:pt x="288" y="495"/>
                  </a:lnTo>
                  <a:lnTo>
                    <a:pt x="283" y="500"/>
                  </a:lnTo>
                  <a:lnTo>
                    <a:pt x="279" y="507"/>
                  </a:lnTo>
                  <a:lnTo>
                    <a:pt x="277" y="514"/>
                  </a:lnTo>
                  <a:lnTo>
                    <a:pt x="277" y="521"/>
                  </a:lnTo>
                  <a:lnTo>
                    <a:pt x="280" y="530"/>
                  </a:lnTo>
                  <a:lnTo>
                    <a:pt x="286" y="541"/>
                  </a:lnTo>
                  <a:close/>
                  <a:moveTo>
                    <a:pt x="351" y="604"/>
                  </a:moveTo>
                  <a:lnTo>
                    <a:pt x="357" y="611"/>
                  </a:lnTo>
                  <a:lnTo>
                    <a:pt x="363" y="616"/>
                  </a:lnTo>
                  <a:lnTo>
                    <a:pt x="371" y="622"/>
                  </a:lnTo>
                  <a:lnTo>
                    <a:pt x="379" y="625"/>
                  </a:lnTo>
                  <a:lnTo>
                    <a:pt x="385" y="627"/>
                  </a:lnTo>
                  <a:lnTo>
                    <a:pt x="391" y="628"/>
                  </a:lnTo>
                  <a:lnTo>
                    <a:pt x="396" y="628"/>
                  </a:lnTo>
                  <a:lnTo>
                    <a:pt x="402" y="628"/>
                  </a:lnTo>
                  <a:lnTo>
                    <a:pt x="407" y="627"/>
                  </a:lnTo>
                  <a:lnTo>
                    <a:pt x="412" y="625"/>
                  </a:lnTo>
                  <a:lnTo>
                    <a:pt x="417" y="622"/>
                  </a:lnTo>
                  <a:lnTo>
                    <a:pt x="421" y="617"/>
                  </a:lnTo>
                  <a:lnTo>
                    <a:pt x="421" y="616"/>
                  </a:lnTo>
                  <a:lnTo>
                    <a:pt x="436" y="596"/>
                  </a:lnTo>
                  <a:lnTo>
                    <a:pt x="449" y="577"/>
                  </a:lnTo>
                  <a:lnTo>
                    <a:pt x="463" y="557"/>
                  </a:lnTo>
                  <a:lnTo>
                    <a:pt x="476" y="537"/>
                  </a:lnTo>
                  <a:lnTo>
                    <a:pt x="487" y="518"/>
                  </a:lnTo>
                  <a:lnTo>
                    <a:pt x="490" y="509"/>
                  </a:lnTo>
                  <a:lnTo>
                    <a:pt x="491" y="502"/>
                  </a:lnTo>
                  <a:lnTo>
                    <a:pt x="491" y="497"/>
                  </a:lnTo>
                  <a:lnTo>
                    <a:pt x="491" y="493"/>
                  </a:lnTo>
                  <a:lnTo>
                    <a:pt x="490" y="488"/>
                  </a:lnTo>
                  <a:lnTo>
                    <a:pt x="488" y="484"/>
                  </a:lnTo>
                  <a:lnTo>
                    <a:pt x="485" y="479"/>
                  </a:lnTo>
                  <a:lnTo>
                    <a:pt x="479" y="473"/>
                  </a:lnTo>
                  <a:lnTo>
                    <a:pt x="475" y="473"/>
                  </a:lnTo>
                  <a:lnTo>
                    <a:pt x="467" y="474"/>
                  </a:lnTo>
                  <a:lnTo>
                    <a:pt x="459" y="479"/>
                  </a:lnTo>
                  <a:lnTo>
                    <a:pt x="449" y="484"/>
                  </a:lnTo>
                  <a:lnTo>
                    <a:pt x="438" y="491"/>
                  </a:lnTo>
                  <a:lnTo>
                    <a:pt x="425" y="499"/>
                  </a:lnTo>
                  <a:lnTo>
                    <a:pt x="413" y="508"/>
                  </a:lnTo>
                  <a:lnTo>
                    <a:pt x="401" y="519"/>
                  </a:lnTo>
                  <a:lnTo>
                    <a:pt x="389" y="530"/>
                  </a:lnTo>
                  <a:lnTo>
                    <a:pt x="378" y="541"/>
                  </a:lnTo>
                  <a:lnTo>
                    <a:pt x="368" y="553"/>
                  </a:lnTo>
                  <a:lnTo>
                    <a:pt x="359" y="564"/>
                  </a:lnTo>
                  <a:lnTo>
                    <a:pt x="354" y="575"/>
                  </a:lnTo>
                  <a:lnTo>
                    <a:pt x="350" y="586"/>
                  </a:lnTo>
                  <a:lnTo>
                    <a:pt x="349" y="591"/>
                  </a:lnTo>
                  <a:lnTo>
                    <a:pt x="349" y="596"/>
                  </a:lnTo>
                  <a:lnTo>
                    <a:pt x="350" y="600"/>
                  </a:lnTo>
                  <a:lnTo>
                    <a:pt x="351" y="604"/>
                  </a:lnTo>
                  <a:close/>
                  <a:moveTo>
                    <a:pt x="466" y="673"/>
                  </a:moveTo>
                  <a:lnTo>
                    <a:pt x="471" y="675"/>
                  </a:lnTo>
                  <a:lnTo>
                    <a:pt x="476" y="678"/>
                  </a:lnTo>
                  <a:lnTo>
                    <a:pt x="482" y="679"/>
                  </a:lnTo>
                  <a:lnTo>
                    <a:pt x="486" y="679"/>
                  </a:lnTo>
                  <a:lnTo>
                    <a:pt x="490" y="678"/>
                  </a:lnTo>
                  <a:lnTo>
                    <a:pt x="494" y="674"/>
                  </a:lnTo>
                  <a:lnTo>
                    <a:pt x="498" y="672"/>
                  </a:lnTo>
                  <a:lnTo>
                    <a:pt x="501" y="668"/>
                  </a:lnTo>
                  <a:lnTo>
                    <a:pt x="508" y="660"/>
                  </a:lnTo>
                  <a:lnTo>
                    <a:pt x="513" y="653"/>
                  </a:lnTo>
                  <a:lnTo>
                    <a:pt x="518" y="645"/>
                  </a:lnTo>
                  <a:lnTo>
                    <a:pt x="522" y="636"/>
                  </a:lnTo>
                  <a:lnTo>
                    <a:pt x="526" y="626"/>
                  </a:lnTo>
                  <a:lnTo>
                    <a:pt x="528" y="617"/>
                  </a:lnTo>
                  <a:lnTo>
                    <a:pt x="530" y="616"/>
                  </a:lnTo>
                  <a:lnTo>
                    <a:pt x="531" y="611"/>
                  </a:lnTo>
                  <a:lnTo>
                    <a:pt x="532" y="605"/>
                  </a:lnTo>
                  <a:lnTo>
                    <a:pt x="532" y="600"/>
                  </a:lnTo>
                  <a:lnTo>
                    <a:pt x="530" y="594"/>
                  </a:lnTo>
                  <a:lnTo>
                    <a:pt x="527" y="589"/>
                  </a:lnTo>
                  <a:lnTo>
                    <a:pt x="523" y="584"/>
                  </a:lnTo>
                  <a:lnTo>
                    <a:pt x="519" y="581"/>
                  </a:lnTo>
                  <a:lnTo>
                    <a:pt x="513" y="580"/>
                  </a:lnTo>
                  <a:lnTo>
                    <a:pt x="512" y="580"/>
                  </a:lnTo>
                  <a:lnTo>
                    <a:pt x="511" y="579"/>
                  </a:lnTo>
                  <a:lnTo>
                    <a:pt x="507" y="581"/>
                  </a:lnTo>
                  <a:lnTo>
                    <a:pt x="500" y="584"/>
                  </a:lnTo>
                  <a:lnTo>
                    <a:pt x="494" y="587"/>
                  </a:lnTo>
                  <a:lnTo>
                    <a:pt x="486" y="591"/>
                  </a:lnTo>
                  <a:lnTo>
                    <a:pt x="478" y="596"/>
                  </a:lnTo>
                  <a:lnTo>
                    <a:pt x="471" y="602"/>
                  </a:lnTo>
                  <a:lnTo>
                    <a:pt x="463" y="609"/>
                  </a:lnTo>
                  <a:lnTo>
                    <a:pt x="456" y="615"/>
                  </a:lnTo>
                  <a:lnTo>
                    <a:pt x="451" y="622"/>
                  </a:lnTo>
                  <a:lnTo>
                    <a:pt x="447" y="629"/>
                  </a:lnTo>
                  <a:lnTo>
                    <a:pt x="443" y="637"/>
                  </a:lnTo>
                  <a:lnTo>
                    <a:pt x="443" y="645"/>
                  </a:lnTo>
                  <a:lnTo>
                    <a:pt x="443" y="649"/>
                  </a:lnTo>
                  <a:lnTo>
                    <a:pt x="444" y="652"/>
                  </a:lnTo>
                  <a:lnTo>
                    <a:pt x="447" y="656"/>
                  </a:lnTo>
                  <a:lnTo>
                    <a:pt x="449" y="660"/>
                  </a:lnTo>
                  <a:lnTo>
                    <a:pt x="452" y="663"/>
                  </a:lnTo>
                  <a:lnTo>
                    <a:pt x="455" y="667"/>
                  </a:lnTo>
                  <a:lnTo>
                    <a:pt x="460" y="670"/>
                  </a:lnTo>
                  <a:lnTo>
                    <a:pt x="466" y="673"/>
                  </a:lnTo>
                  <a:close/>
                </a:path>
              </a:pathLst>
            </a:custGeom>
            <a:solidFill>
              <a:srgbClr val="96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72722"/>
              <a:endParaRPr lang="ru-RU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5075029" y="2817752"/>
            <a:ext cx="363438" cy="490695"/>
            <a:chOff x="6172201" y="4900613"/>
            <a:chExt cx="415925" cy="509588"/>
          </a:xfrm>
        </p:grpSpPr>
        <p:sp>
          <p:nvSpPr>
            <p:cNvPr id="30" name="Freeform 321"/>
            <p:cNvSpPr>
              <a:spLocks noEditPoints="1"/>
            </p:cNvSpPr>
            <p:nvPr/>
          </p:nvSpPr>
          <p:spPr bwMode="auto">
            <a:xfrm>
              <a:off x="6172201" y="4900613"/>
              <a:ext cx="312738" cy="509588"/>
            </a:xfrm>
            <a:custGeom>
              <a:avLst/>
              <a:gdLst>
                <a:gd name="T0" fmla="*/ 333 w 593"/>
                <a:gd name="T1" fmla="*/ 711 h 962"/>
                <a:gd name="T2" fmla="*/ 304 w 593"/>
                <a:gd name="T3" fmla="*/ 703 h 962"/>
                <a:gd name="T4" fmla="*/ 266 w 593"/>
                <a:gd name="T5" fmla="*/ 678 h 962"/>
                <a:gd name="T6" fmla="*/ 231 w 593"/>
                <a:gd name="T7" fmla="*/ 637 h 962"/>
                <a:gd name="T8" fmla="*/ 211 w 593"/>
                <a:gd name="T9" fmla="*/ 601 h 962"/>
                <a:gd name="T10" fmla="*/ 191 w 593"/>
                <a:gd name="T11" fmla="*/ 557 h 962"/>
                <a:gd name="T12" fmla="*/ 175 w 593"/>
                <a:gd name="T13" fmla="*/ 504 h 962"/>
                <a:gd name="T14" fmla="*/ 165 w 593"/>
                <a:gd name="T15" fmla="*/ 458 h 962"/>
                <a:gd name="T16" fmla="*/ 162 w 593"/>
                <a:gd name="T17" fmla="*/ 420 h 962"/>
                <a:gd name="T18" fmla="*/ 171 w 593"/>
                <a:gd name="T19" fmla="*/ 362 h 962"/>
                <a:gd name="T20" fmla="*/ 188 w 593"/>
                <a:gd name="T21" fmla="*/ 326 h 962"/>
                <a:gd name="T22" fmla="*/ 210 w 593"/>
                <a:gd name="T23" fmla="*/ 306 h 962"/>
                <a:gd name="T24" fmla="*/ 132 w 593"/>
                <a:gd name="T25" fmla="*/ 68 h 962"/>
                <a:gd name="T26" fmla="*/ 100 w 593"/>
                <a:gd name="T27" fmla="*/ 77 h 962"/>
                <a:gd name="T28" fmla="*/ 76 w 593"/>
                <a:gd name="T29" fmla="*/ 92 h 962"/>
                <a:gd name="T30" fmla="*/ 51 w 593"/>
                <a:gd name="T31" fmla="*/ 116 h 962"/>
                <a:gd name="T32" fmla="*/ 28 w 593"/>
                <a:gd name="T33" fmla="*/ 151 h 962"/>
                <a:gd name="T34" fmla="*/ 9 w 593"/>
                <a:gd name="T35" fmla="*/ 200 h 962"/>
                <a:gd name="T36" fmla="*/ 0 w 593"/>
                <a:gd name="T37" fmla="*/ 265 h 962"/>
                <a:gd name="T38" fmla="*/ 4 w 593"/>
                <a:gd name="T39" fmla="*/ 349 h 962"/>
                <a:gd name="T40" fmla="*/ 22 w 593"/>
                <a:gd name="T41" fmla="*/ 453 h 962"/>
                <a:gd name="T42" fmla="*/ 58 w 593"/>
                <a:gd name="T43" fmla="*/ 581 h 962"/>
                <a:gd name="T44" fmla="*/ 105 w 593"/>
                <a:gd name="T45" fmla="*/ 705 h 962"/>
                <a:gd name="T46" fmla="*/ 154 w 593"/>
                <a:gd name="T47" fmla="*/ 800 h 962"/>
                <a:gd name="T48" fmla="*/ 202 w 593"/>
                <a:gd name="T49" fmla="*/ 869 h 962"/>
                <a:gd name="T50" fmla="*/ 248 w 593"/>
                <a:gd name="T51" fmla="*/ 916 h 962"/>
                <a:gd name="T52" fmla="*/ 292 w 593"/>
                <a:gd name="T53" fmla="*/ 944 h 962"/>
                <a:gd name="T54" fmla="*/ 331 w 593"/>
                <a:gd name="T55" fmla="*/ 958 h 962"/>
                <a:gd name="T56" fmla="*/ 366 w 593"/>
                <a:gd name="T57" fmla="*/ 962 h 962"/>
                <a:gd name="T58" fmla="*/ 394 w 593"/>
                <a:gd name="T59" fmla="*/ 958 h 962"/>
                <a:gd name="T60" fmla="*/ 426 w 593"/>
                <a:gd name="T61" fmla="*/ 947 h 962"/>
                <a:gd name="T62" fmla="*/ 258 w 593"/>
                <a:gd name="T63" fmla="*/ 291 h 962"/>
                <a:gd name="T64" fmla="*/ 266 w 593"/>
                <a:gd name="T65" fmla="*/ 300 h 962"/>
                <a:gd name="T66" fmla="*/ 278 w 593"/>
                <a:gd name="T67" fmla="*/ 303 h 962"/>
                <a:gd name="T68" fmla="*/ 364 w 593"/>
                <a:gd name="T69" fmla="*/ 277 h 962"/>
                <a:gd name="T70" fmla="*/ 376 w 593"/>
                <a:gd name="T71" fmla="*/ 270 h 962"/>
                <a:gd name="T72" fmla="*/ 381 w 593"/>
                <a:gd name="T73" fmla="*/ 258 h 962"/>
                <a:gd name="T74" fmla="*/ 302 w 593"/>
                <a:gd name="T75" fmla="*/ 13 h 962"/>
                <a:gd name="T76" fmla="*/ 294 w 593"/>
                <a:gd name="T77" fmla="*/ 3 h 962"/>
                <a:gd name="T78" fmla="*/ 282 w 593"/>
                <a:gd name="T79" fmla="*/ 0 h 962"/>
                <a:gd name="T80" fmla="*/ 196 w 593"/>
                <a:gd name="T81" fmla="*/ 27 h 962"/>
                <a:gd name="T82" fmla="*/ 184 w 593"/>
                <a:gd name="T83" fmla="*/ 35 h 962"/>
                <a:gd name="T84" fmla="*/ 178 w 593"/>
                <a:gd name="T85" fmla="*/ 46 h 962"/>
                <a:gd name="T86" fmla="*/ 258 w 593"/>
                <a:gd name="T87" fmla="*/ 291 h 962"/>
                <a:gd name="T88" fmla="*/ 512 w 593"/>
                <a:gd name="T89" fmla="*/ 645 h 962"/>
                <a:gd name="T90" fmla="*/ 503 w 593"/>
                <a:gd name="T91" fmla="*/ 637 h 962"/>
                <a:gd name="T92" fmla="*/ 489 w 593"/>
                <a:gd name="T93" fmla="*/ 636 h 962"/>
                <a:gd name="T94" fmla="*/ 403 w 593"/>
                <a:gd name="T95" fmla="*/ 665 h 962"/>
                <a:gd name="T96" fmla="*/ 393 w 593"/>
                <a:gd name="T97" fmla="*/ 673 h 962"/>
                <a:gd name="T98" fmla="*/ 390 w 593"/>
                <a:gd name="T99" fmla="*/ 685 h 962"/>
                <a:gd name="T100" fmla="*/ 472 w 593"/>
                <a:gd name="T101" fmla="*/ 930 h 962"/>
                <a:gd name="T102" fmla="*/ 482 w 593"/>
                <a:gd name="T103" fmla="*/ 938 h 962"/>
                <a:gd name="T104" fmla="*/ 495 w 593"/>
                <a:gd name="T105" fmla="*/ 940 h 962"/>
                <a:gd name="T106" fmla="*/ 581 w 593"/>
                <a:gd name="T107" fmla="*/ 910 h 962"/>
                <a:gd name="T108" fmla="*/ 591 w 593"/>
                <a:gd name="T109" fmla="*/ 902 h 962"/>
                <a:gd name="T110" fmla="*/ 593 w 593"/>
                <a:gd name="T111" fmla="*/ 890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93" h="962">
                  <a:moveTo>
                    <a:pt x="350" y="709"/>
                  </a:moveTo>
                  <a:lnTo>
                    <a:pt x="345" y="711"/>
                  </a:lnTo>
                  <a:lnTo>
                    <a:pt x="333" y="711"/>
                  </a:lnTo>
                  <a:lnTo>
                    <a:pt x="325" y="709"/>
                  </a:lnTo>
                  <a:lnTo>
                    <a:pt x="315" y="706"/>
                  </a:lnTo>
                  <a:lnTo>
                    <a:pt x="304" y="703"/>
                  </a:lnTo>
                  <a:lnTo>
                    <a:pt x="292" y="696"/>
                  </a:lnTo>
                  <a:lnTo>
                    <a:pt x="279" y="689"/>
                  </a:lnTo>
                  <a:lnTo>
                    <a:pt x="266" y="678"/>
                  </a:lnTo>
                  <a:lnTo>
                    <a:pt x="251" y="665"/>
                  </a:lnTo>
                  <a:lnTo>
                    <a:pt x="238" y="647"/>
                  </a:lnTo>
                  <a:lnTo>
                    <a:pt x="231" y="637"/>
                  </a:lnTo>
                  <a:lnTo>
                    <a:pt x="224" y="627"/>
                  </a:lnTo>
                  <a:lnTo>
                    <a:pt x="218" y="615"/>
                  </a:lnTo>
                  <a:lnTo>
                    <a:pt x="211" y="601"/>
                  </a:lnTo>
                  <a:lnTo>
                    <a:pt x="205" y="587"/>
                  </a:lnTo>
                  <a:lnTo>
                    <a:pt x="198" y="573"/>
                  </a:lnTo>
                  <a:lnTo>
                    <a:pt x="191" y="557"/>
                  </a:lnTo>
                  <a:lnTo>
                    <a:pt x="185" y="539"/>
                  </a:lnTo>
                  <a:lnTo>
                    <a:pt x="179" y="521"/>
                  </a:lnTo>
                  <a:lnTo>
                    <a:pt x="175" y="504"/>
                  </a:lnTo>
                  <a:lnTo>
                    <a:pt x="171" y="488"/>
                  </a:lnTo>
                  <a:lnTo>
                    <a:pt x="167" y="474"/>
                  </a:lnTo>
                  <a:lnTo>
                    <a:pt x="165" y="458"/>
                  </a:lnTo>
                  <a:lnTo>
                    <a:pt x="164" y="445"/>
                  </a:lnTo>
                  <a:lnTo>
                    <a:pt x="163" y="432"/>
                  </a:lnTo>
                  <a:lnTo>
                    <a:pt x="162" y="420"/>
                  </a:lnTo>
                  <a:lnTo>
                    <a:pt x="163" y="398"/>
                  </a:lnTo>
                  <a:lnTo>
                    <a:pt x="166" y="380"/>
                  </a:lnTo>
                  <a:lnTo>
                    <a:pt x="171" y="362"/>
                  </a:lnTo>
                  <a:lnTo>
                    <a:pt x="175" y="348"/>
                  </a:lnTo>
                  <a:lnTo>
                    <a:pt x="182" y="336"/>
                  </a:lnTo>
                  <a:lnTo>
                    <a:pt x="188" y="326"/>
                  </a:lnTo>
                  <a:lnTo>
                    <a:pt x="195" y="319"/>
                  </a:lnTo>
                  <a:lnTo>
                    <a:pt x="200" y="313"/>
                  </a:lnTo>
                  <a:lnTo>
                    <a:pt x="210" y="306"/>
                  </a:lnTo>
                  <a:lnTo>
                    <a:pt x="214" y="303"/>
                  </a:lnTo>
                  <a:lnTo>
                    <a:pt x="136" y="68"/>
                  </a:lnTo>
                  <a:lnTo>
                    <a:pt x="132" y="68"/>
                  </a:lnTo>
                  <a:lnTo>
                    <a:pt x="126" y="69"/>
                  </a:lnTo>
                  <a:lnTo>
                    <a:pt x="114" y="72"/>
                  </a:lnTo>
                  <a:lnTo>
                    <a:pt x="100" y="77"/>
                  </a:lnTo>
                  <a:lnTo>
                    <a:pt x="92" y="82"/>
                  </a:lnTo>
                  <a:lnTo>
                    <a:pt x="84" y="86"/>
                  </a:lnTo>
                  <a:lnTo>
                    <a:pt x="76" y="92"/>
                  </a:lnTo>
                  <a:lnTo>
                    <a:pt x="67" y="98"/>
                  </a:lnTo>
                  <a:lnTo>
                    <a:pt x="58" y="106"/>
                  </a:lnTo>
                  <a:lnTo>
                    <a:pt x="51" y="116"/>
                  </a:lnTo>
                  <a:lnTo>
                    <a:pt x="42" y="125"/>
                  </a:lnTo>
                  <a:lnTo>
                    <a:pt x="34" y="137"/>
                  </a:lnTo>
                  <a:lnTo>
                    <a:pt x="28" y="151"/>
                  </a:lnTo>
                  <a:lnTo>
                    <a:pt x="21" y="165"/>
                  </a:lnTo>
                  <a:lnTo>
                    <a:pt x="15" y="181"/>
                  </a:lnTo>
                  <a:lnTo>
                    <a:pt x="9" y="200"/>
                  </a:lnTo>
                  <a:lnTo>
                    <a:pt x="6" y="219"/>
                  </a:lnTo>
                  <a:lnTo>
                    <a:pt x="3" y="241"/>
                  </a:lnTo>
                  <a:lnTo>
                    <a:pt x="0" y="265"/>
                  </a:lnTo>
                  <a:lnTo>
                    <a:pt x="0" y="290"/>
                  </a:lnTo>
                  <a:lnTo>
                    <a:pt x="1" y="319"/>
                  </a:lnTo>
                  <a:lnTo>
                    <a:pt x="4" y="349"/>
                  </a:lnTo>
                  <a:lnTo>
                    <a:pt x="8" y="381"/>
                  </a:lnTo>
                  <a:lnTo>
                    <a:pt x="13" y="416"/>
                  </a:lnTo>
                  <a:lnTo>
                    <a:pt x="22" y="453"/>
                  </a:lnTo>
                  <a:lnTo>
                    <a:pt x="32" y="493"/>
                  </a:lnTo>
                  <a:lnTo>
                    <a:pt x="44" y="536"/>
                  </a:lnTo>
                  <a:lnTo>
                    <a:pt x="58" y="581"/>
                  </a:lnTo>
                  <a:lnTo>
                    <a:pt x="74" y="627"/>
                  </a:lnTo>
                  <a:lnTo>
                    <a:pt x="90" y="667"/>
                  </a:lnTo>
                  <a:lnTo>
                    <a:pt x="105" y="705"/>
                  </a:lnTo>
                  <a:lnTo>
                    <a:pt x="122" y="740"/>
                  </a:lnTo>
                  <a:lnTo>
                    <a:pt x="138" y="772"/>
                  </a:lnTo>
                  <a:lnTo>
                    <a:pt x="154" y="800"/>
                  </a:lnTo>
                  <a:lnTo>
                    <a:pt x="170" y="825"/>
                  </a:lnTo>
                  <a:lnTo>
                    <a:pt x="186" y="848"/>
                  </a:lnTo>
                  <a:lnTo>
                    <a:pt x="202" y="869"/>
                  </a:lnTo>
                  <a:lnTo>
                    <a:pt x="218" y="886"/>
                  </a:lnTo>
                  <a:lnTo>
                    <a:pt x="233" y="902"/>
                  </a:lnTo>
                  <a:lnTo>
                    <a:pt x="248" y="916"/>
                  </a:lnTo>
                  <a:lnTo>
                    <a:pt x="263" y="927"/>
                  </a:lnTo>
                  <a:lnTo>
                    <a:pt x="278" y="937"/>
                  </a:lnTo>
                  <a:lnTo>
                    <a:pt x="292" y="944"/>
                  </a:lnTo>
                  <a:lnTo>
                    <a:pt x="306" y="951"/>
                  </a:lnTo>
                  <a:lnTo>
                    <a:pt x="319" y="955"/>
                  </a:lnTo>
                  <a:lnTo>
                    <a:pt x="331" y="958"/>
                  </a:lnTo>
                  <a:lnTo>
                    <a:pt x="343" y="961"/>
                  </a:lnTo>
                  <a:lnTo>
                    <a:pt x="355" y="962"/>
                  </a:lnTo>
                  <a:lnTo>
                    <a:pt x="366" y="962"/>
                  </a:lnTo>
                  <a:lnTo>
                    <a:pt x="376" y="962"/>
                  </a:lnTo>
                  <a:lnTo>
                    <a:pt x="386" y="961"/>
                  </a:lnTo>
                  <a:lnTo>
                    <a:pt x="394" y="958"/>
                  </a:lnTo>
                  <a:lnTo>
                    <a:pt x="409" y="955"/>
                  </a:lnTo>
                  <a:lnTo>
                    <a:pt x="420" y="951"/>
                  </a:lnTo>
                  <a:lnTo>
                    <a:pt x="426" y="947"/>
                  </a:lnTo>
                  <a:lnTo>
                    <a:pt x="428" y="945"/>
                  </a:lnTo>
                  <a:lnTo>
                    <a:pt x="350" y="709"/>
                  </a:lnTo>
                  <a:close/>
                  <a:moveTo>
                    <a:pt x="258" y="291"/>
                  </a:moveTo>
                  <a:lnTo>
                    <a:pt x="260" y="295"/>
                  </a:lnTo>
                  <a:lnTo>
                    <a:pt x="262" y="298"/>
                  </a:lnTo>
                  <a:lnTo>
                    <a:pt x="266" y="300"/>
                  </a:lnTo>
                  <a:lnTo>
                    <a:pt x="269" y="302"/>
                  </a:lnTo>
                  <a:lnTo>
                    <a:pt x="273" y="303"/>
                  </a:lnTo>
                  <a:lnTo>
                    <a:pt x="278" y="303"/>
                  </a:lnTo>
                  <a:lnTo>
                    <a:pt x="283" y="303"/>
                  </a:lnTo>
                  <a:lnTo>
                    <a:pt x="287" y="302"/>
                  </a:lnTo>
                  <a:lnTo>
                    <a:pt x="364" y="277"/>
                  </a:lnTo>
                  <a:lnTo>
                    <a:pt x="368" y="275"/>
                  </a:lnTo>
                  <a:lnTo>
                    <a:pt x="373" y="272"/>
                  </a:lnTo>
                  <a:lnTo>
                    <a:pt x="376" y="270"/>
                  </a:lnTo>
                  <a:lnTo>
                    <a:pt x="378" y="266"/>
                  </a:lnTo>
                  <a:lnTo>
                    <a:pt x="380" y="262"/>
                  </a:lnTo>
                  <a:lnTo>
                    <a:pt x="381" y="258"/>
                  </a:lnTo>
                  <a:lnTo>
                    <a:pt x="381" y="254"/>
                  </a:lnTo>
                  <a:lnTo>
                    <a:pt x="380" y="250"/>
                  </a:lnTo>
                  <a:lnTo>
                    <a:pt x="302" y="13"/>
                  </a:lnTo>
                  <a:lnTo>
                    <a:pt x="300" y="10"/>
                  </a:lnTo>
                  <a:lnTo>
                    <a:pt x="297" y="6"/>
                  </a:lnTo>
                  <a:lnTo>
                    <a:pt x="294" y="3"/>
                  </a:lnTo>
                  <a:lnTo>
                    <a:pt x="291" y="2"/>
                  </a:lnTo>
                  <a:lnTo>
                    <a:pt x="286" y="0"/>
                  </a:lnTo>
                  <a:lnTo>
                    <a:pt x="282" y="0"/>
                  </a:lnTo>
                  <a:lnTo>
                    <a:pt x="278" y="0"/>
                  </a:lnTo>
                  <a:lnTo>
                    <a:pt x="272" y="1"/>
                  </a:lnTo>
                  <a:lnTo>
                    <a:pt x="196" y="27"/>
                  </a:lnTo>
                  <a:lnTo>
                    <a:pt x="191" y="29"/>
                  </a:lnTo>
                  <a:lnTo>
                    <a:pt x="187" y="32"/>
                  </a:lnTo>
                  <a:lnTo>
                    <a:pt x="184" y="35"/>
                  </a:lnTo>
                  <a:lnTo>
                    <a:pt x="182" y="38"/>
                  </a:lnTo>
                  <a:lnTo>
                    <a:pt x="179" y="41"/>
                  </a:lnTo>
                  <a:lnTo>
                    <a:pt x="178" y="46"/>
                  </a:lnTo>
                  <a:lnTo>
                    <a:pt x="178" y="50"/>
                  </a:lnTo>
                  <a:lnTo>
                    <a:pt x="179" y="53"/>
                  </a:lnTo>
                  <a:lnTo>
                    <a:pt x="258" y="291"/>
                  </a:lnTo>
                  <a:close/>
                  <a:moveTo>
                    <a:pt x="593" y="886"/>
                  </a:moveTo>
                  <a:lnTo>
                    <a:pt x="513" y="648"/>
                  </a:lnTo>
                  <a:lnTo>
                    <a:pt x="512" y="645"/>
                  </a:lnTo>
                  <a:lnTo>
                    <a:pt x="509" y="642"/>
                  </a:lnTo>
                  <a:lnTo>
                    <a:pt x="506" y="640"/>
                  </a:lnTo>
                  <a:lnTo>
                    <a:pt x="503" y="637"/>
                  </a:lnTo>
                  <a:lnTo>
                    <a:pt x="498" y="636"/>
                  </a:lnTo>
                  <a:lnTo>
                    <a:pt x="494" y="636"/>
                  </a:lnTo>
                  <a:lnTo>
                    <a:pt x="489" y="636"/>
                  </a:lnTo>
                  <a:lnTo>
                    <a:pt x="485" y="637"/>
                  </a:lnTo>
                  <a:lnTo>
                    <a:pt x="408" y="663"/>
                  </a:lnTo>
                  <a:lnTo>
                    <a:pt x="403" y="665"/>
                  </a:lnTo>
                  <a:lnTo>
                    <a:pt x="399" y="667"/>
                  </a:lnTo>
                  <a:lnTo>
                    <a:pt x="396" y="670"/>
                  </a:lnTo>
                  <a:lnTo>
                    <a:pt x="393" y="673"/>
                  </a:lnTo>
                  <a:lnTo>
                    <a:pt x="391" y="678"/>
                  </a:lnTo>
                  <a:lnTo>
                    <a:pt x="390" y="682"/>
                  </a:lnTo>
                  <a:lnTo>
                    <a:pt x="390" y="685"/>
                  </a:lnTo>
                  <a:lnTo>
                    <a:pt x="391" y="690"/>
                  </a:lnTo>
                  <a:lnTo>
                    <a:pt x="470" y="927"/>
                  </a:lnTo>
                  <a:lnTo>
                    <a:pt x="472" y="930"/>
                  </a:lnTo>
                  <a:lnTo>
                    <a:pt x="474" y="933"/>
                  </a:lnTo>
                  <a:lnTo>
                    <a:pt x="477" y="937"/>
                  </a:lnTo>
                  <a:lnTo>
                    <a:pt x="482" y="938"/>
                  </a:lnTo>
                  <a:lnTo>
                    <a:pt x="486" y="940"/>
                  </a:lnTo>
                  <a:lnTo>
                    <a:pt x="491" y="940"/>
                  </a:lnTo>
                  <a:lnTo>
                    <a:pt x="495" y="940"/>
                  </a:lnTo>
                  <a:lnTo>
                    <a:pt x="499" y="939"/>
                  </a:lnTo>
                  <a:lnTo>
                    <a:pt x="577" y="913"/>
                  </a:lnTo>
                  <a:lnTo>
                    <a:pt x="581" y="910"/>
                  </a:lnTo>
                  <a:lnTo>
                    <a:pt x="584" y="908"/>
                  </a:lnTo>
                  <a:lnTo>
                    <a:pt x="588" y="905"/>
                  </a:lnTo>
                  <a:lnTo>
                    <a:pt x="591" y="902"/>
                  </a:lnTo>
                  <a:lnTo>
                    <a:pt x="592" y="898"/>
                  </a:lnTo>
                  <a:lnTo>
                    <a:pt x="593" y="894"/>
                  </a:lnTo>
                  <a:lnTo>
                    <a:pt x="593" y="890"/>
                  </a:lnTo>
                  <a:lnTo>
                    <a:pt x="593" y="886"/>
                  </a:lnTo>
                  <a:close/>
                </a:path>
              </a:pathLst>
            </a:custGeom>
            <a:solidFill>
              <a:srgbClr val="96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72722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31" name="Freeform 322"/>
            <p:cNvSpPr>
              <a:spLocks noEditPoints="1"/>
            </p:cNvSpPr>
            <p:nvPr/>
          </p:nvSpPr>
          <p:spPr bwMode="auto">
            <a:xfrm>
              <a:off x="6423026" y="4900613"/>
              <a:ext cx="165100" cy="265113"/>
            </a:xfrm>
            <a:custGeom>
              <a:avLst/>
              <a:gdLst>
                <a:gd name="T0" fmla="*/ 165 w 311"/>
                <a:gd name="T1" fmla="*/ 464 h 501"/>
                <a:gd name="T2" fmla="*/ 166 w 311"/>
                <a:gd name="T3" fmla="*/ 484 h 501"/>
                <a:gd name="T4" fmla="*/ 180 w 311"/>
                <a:gd name="T5" fmla="*/ 499 h 501"/>
                <a:gd name="T6" fmla="*/ 201 w 311"/>
                <a:gd name="T7" fmla="*/ 500 h 501"/>
                <a:gd name="T8" fmla="*/ 235 w 311"/>
                <a:gd name="T9" fmla="*/ 466 h 501"/>
                <a:gd name="T10" fmla="*/ 272 w 311"/>
                <a:gd name="T11" fmla="*/ 409 h 501"/>
                <a:gd name="T12" fmla="*/ 297 w 311"/>
                <a:gd name="T13" fmla="*/ 348 h 501"/>
                <a:gd name="T14" fmla="*/ 310 w 311"/>
                <a:gd name="T15" fmla="*/ 284 h 501"/>
                <a:gd name="T16" fmla="*/ 310 w 311"/>
                <a:gd name="T17" fmla="*/ 218 h 501"/>
                <a:gd name="T18" fmla="*/ 298 w 311"/>
                <a:gd name="T19" fmla="*/ 154 h 501"/>
                <a:gd name="T20" fmla="*/ 273 w 311"/>
                <a:gd name="T21" fmla="*/ 92 h 501"/>
                <a:gd name="T22" fmla="*/ 235 w 311"/>
                <a:gd name="T23" fmla="*/ 35 h 501"/>
                <a:gd name="T24" fmla="*/ 207 w 311"/>
                <a:gd name="T25" fmla="*/ 4 h 501"/>
                <a:gd name="T26" fmla="*/ 186 w 311"/>
                <a:gd name="T27" fmla="*/ 1 h 501"/>
                <a:gd name="T28" fmla="*/ 168 w 311"/>
                <a:gd name="T29" fmla="*/ 13 h 501"/>
                <a:gd name="T30" fmla="*/ 164 w 311"/>
                <a:gd name="T31" fmla="*/ 33 h 501"/>
                <a:gd name="T32" fmla="*/ 173 w 311"/>
                <a:gd name="T33" fmla="*/ 48 h 501"/>
                <a:gd name="T34" fmla="*/ 209 w 311"/>
                <a:gd name="T35" fmla="*/ 93 h 501"/>
                <a:gd name="T36" fmla="*/ 235 w 311"/>
                <a:gd name="T37" fmla="*/ 143 h 501"/>
                <a:gd name="T38" fmla="*/ 251 w 311"/>
                <a:gd name="T39" fmla="*/ 196 h 501"/>
                <a:gd name="T40" fmla="*/ 256 w 311"/>
                <a:gd name="T41" fmla="*/ 251 h 501"/>
                <a:gd name="T42" fmla="*/ 251 w 311"/>
                <a:gd name="T43" fmla="*/ 306 h 501"/>
                <a:gd name="T44" fmla="*/ 235 w 311"/>
                <a:gd name="T45" fmla="*/ 358 h 501"/>
                <a:gd name="T46" fmla="*/ 209 w 311"/>
                <a:gd name="T47" fmla="*/ 408 h 501"/>
                <a:gd name="T48" fmla="*/ 173 w 311"/>
                <a:gd name="T49" fmla="*/ 453 h 501"/>
                <a:gd name="T50" fmla="*/ 22 w 311"/>
                <a:gd name="T51" fmla="*/ 286 h 501"/>
                <a:gd name="T52" fmla="*/ 30 w 311"/>
                <a:gd name="T53" fmla="*/ 258 h 501"/>
                <a:gd name="T54" fmla="*/ 28 w 311"/>
                <a:gd name="T55" fmla="*/ 229 h 501"/>
                <a:gd name="T56" fmla="*/ 15 w 311"/>
                <a:gd name="T57" fmla="*/ 203 h 501"/>
                <a:gd name="T58" fmla="*/ 0 w 311"/>
                <a:gd name="T59" fmla="*/ 182 h 501"/>
                <a:gd name="T60" fmla="*/ 6 w 311"/>
                <a:gd name="T61" fmla="*/ 163 h 501"/>
                <a:gd name="T62" fmla="*/ 22 w 311"/>
                <a:gd name="T63" fmla="*/ 151 h 501"/>
                <a:gd name="T64" fmla="*/ 43 w 311"/>
                <a:gd name="T65" fmla="*/ 154 h 501"/>
                <a:gd name="T66" fmla="*/ 65 w 311"/>
                <a:gd name="T67" fmla="*/ 179 h 501"/>
                <a:gd name="T68" fmla="*/ 84 w 311"/>
                <a:gd name="T69" fmla="*/ 226 h 501"/>
                <a:gd name="T70" fmla="*/ 83 w 311"/>
                <a:gd name="T71" fmla="*/ 276 h 501"/>
                <a:gd name="T72" fmla="*/ 65 w 311"/>
                <a:gd name="T73" fmla="*/ 323 h 501"/>
                <a:gd name="T74" fmla="*/ 37 w 311"/>
                <a:gd name="T75" fmla="*/ 350 h 501"/>
                <a:gd name="T76" fmla="*/ 17 w 311"/>
                <a:gd name="T77" fmla="*/ 349 h 501"/>
                <a:gd name="T78" fmla="*/ 3 w 311"/>
                <a:gd name="T79" fmla="*/ 335 h 501"/>
                <a:gd name="T80" fmla="*/ 1 w 311"/>
                <a:gd name="T81" fmla="*/ 314 h 501"/>
                <a:gd name="T82" fmla="*/ 129 w 311"/>
                <a:gd name="T83" fmla="*/ 417 h 501"/>
                <a:gd name="T84" fmla="*/ 159 w 311"/>
                <a:gd name="T85" fmla="*/ 380 h 501"/>
                <a:gd name="T86" fmla="*/ 180 w 311"/>
                <a:gd name="T87" fmla="*/ 339 h 501"/>
                <a:gd name="T88" fmla="*/ 194 w 311"/>
                <a:gd name="T89" fmla="*/ 296 h 501"/>
                <a:gd name="T90" fmla="*/ 194 w 311"/>
                <a:gd name="T91" fmla="*/ 206 h 501"/>
                <a:gd name="T92" fmla="*/ 180 w 311"/>
                <a:gd name="T93" fmla="*/ 163 h 501"/>
                <a:gd name="T94" fmla="*/ 160 w 311"/>
                <a:gd name="T95" fmla="*/ 121 h 501"/>
                <a:gd name="T96" fmla="*/ 129 w 311"/>
                <a:gd name="T97" fmla="*/ 84 h 501"/>
                <a:gd name="T98" fmla="*/ 113 w 311"/>
                <a:gd name="T99" fmla="*/ 75 h 501"/>
                <a:gd name="T100" fmla="*/ 93 w 311"/>
                <a:gd name="T101" fmla="*/ 81 h 501"/>
                <a:gd name="T102" fmla="*/ 82 w 311"/>
                <a:gd name="T103" fmla="*/ 97 h 501"/>
                <a:gd name="T104" fmla="*/ 85 w 311"/>
                <a:gd name="T105" fmla="*/ 119 h 501"/>
                <a:gd name="T106" fmla="*/ 113 w 311"/>
                <a:gd name="T107" fmla="*/ 152 h 501"/>
                <a:gd name="T108" fmla="*/ 139 w 311"/>
                <a:gd name="T109" fmla="*/ 216 h 501"/>
                <a:gd name="T110" fmla="*/ 139 w 311"/>
                <a:gd name="T111" fmla="*/ 285 h 501"/>
                <a:gd name="T112" fmla="*/ 113 w 311"/>
                <a:gd name="T113" fmla="*/ 349 h 501"/>
                <a:gd name="T114" fmla="*/ 82 w 311"/>
                <a:gd name="T115" fmla="*/ 387 h 501"/>
                <a:gd name="T116" fmla="*/ 83 w 311"/>
                <a:gd name="T117" fmla="*/ 408 h 501"/>
                <a:gd name="T118" fmla="*/ 98 w 311"/>
                <a:gd name="T119" fmla="*/ 423 h 501"/>
                <a:gd name="T120" fmla="*/ 118 w 311"/>
                <a:gd name="T121" fmla="*/ 423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1" h="501">
                  <a:moveTo>
                    <a:pt x="173" y="453"/>
                  </a:moveTo>
                  <a:lnTo>
                    <a:pt x="173" y="453"/>
                  </a:lnTo>
                  <a:lnTo>
                    <a:pt x="168" y="458"/>
                  </a:lnTo>
                  <a:lnTo>
                    <a:pt x="165" y="464"/>
                  </a:lnTo>
                  <a:lnTo>
                    <a:pt x="164" y="469"/>
                  </a:lnTo>
                  <a:lnTo>
                    <a:pt x="164" y="474"/>
                  </a:lnTo>
                  <a:lnTo>
                    <a:pt x="164" y="479"/>
                  </a:lnTo>
                  <a:lnTo>
                    <a:pt x="166" y="484"/>
                  </a:lnTo>
                  <a:lnTo>
                    <a:pt x="168" y="489"/>
                  </a:lnTo>
                  <a:lnTo>
                    <a:pt x="172" y="492"/>
                  </a:lnTo>
                  <a:lnTo>
                    <a:pt x="176" y="496"/>
                  </a:lnTo>
                  <a:lnTo>
                    <a:pt x="180" y="499"/>
                  </a:lnTo>
                  <a:lnTo>
                    <a:pt x="186" y="500"/>
                  </a:lnTo>
                  <a:lnTo>
                    <a:pt x="190" y="501"/>
                  </a:lnTo>
                  <a:lnTo>
                    <a:pt x="196" y="501"/>
                  </a:lnTo>
                  <a:lnTo>
                    <a:pt x="201" y="500"/>
                  </a:lnTo>
                  <a:lnTo>
                    <a:pt x="207" y="497"/>
                  </a:lnTo>
                  <a:lnTo>
                    <a:pt x="211" y="492"/>
                  </a:lnTo>
                  <a:lnTo>
                    <a:pt x="224" y="480"/>
                  </a:lnTo>
                  <a:lnTo>
                    <a:pt x="235" y="466"/>
                  </a:lnTo>
                  <a:lnTo>
                    <a:pt x="246" y="453"/>
                  </a:lnTo>
                  <a:lnTo>
                    <a:pt x="256" y="439"/>
                  </a:lnTo>
                  <a:lnTo>
                    <a:pt x="265" y="425"/>
                  </a:lnTo>
                  <a:lnTo>
                    <a:pt x="272" y="409"/>
                  </a:lnTo>
                  <a:lnTo>
                    <a:pt x="280" y="395"/>
                  </a:lnTo>
                  <a:lnTo>
                    <a:pt x="286" y="380"/>
                  </a:lnTo>
                  <a:lnTo>
                    <a:pt x="293" y="363"/>
                  </a:lnTo>
                  <a:lnTo>
                    <a:pt x="297" y="348"/>
                  </a:lnTo>
                  <a:lnTo>
                    <a:pt x="302" y="332"/>
                  </a:lnTo>
                  <a:lnTo>
                    <a:pt x="306" y="316"/>
                  </a:lnTo>
                  <a:lnTo>
                    <a:pt x="308" y="300"/>
                  </a:lnTo>
                  <a:lnTo>
                    <a:pt x="310" y="284"/>
                  </a:lnTo>
                  <a:lnTo>
                    <a:pt x="311" y="267"/>
                  </a:lnTo>
                  <a:lnTo>
                    <a:pt x="311" y="251"/>
                  </a:lnTo>
                  <a:lnTo>
                    <a:pt x="311" y="235"/>
                  </a:lnTo>
                  <a:lnTo>
                    <a:pt x="310" y="218"/>
                  </a:lnTo>
                  <a:lnTo>
                    <a:pt x="308" y="202"/>
                  </a:lnTo>
                  <a:lnTo>
                    <a:pt x="306" y="185"/>
                  </a:lnTo>
                  <a:lnTo>
                    <a:pt x="302" y="169"/>
                  </a:lnTo>
                  <a:lnTo>
                    <a:pt x="298" y="154"/>
                  </a:lnTo>
                  <a:lnTo>
                    <a:pt x="293" y="137"/>
                  </a:lnTo>
                  <a:lnTo>
                    <a:pt x="287" y="122"/>
                  </a:lnTo>
                  <a:lnTo>
                    <a:pt x="280" y="107"/>
                  </a:lnTo>
                  <a:lnTo>
                    <a:pt x="273" y="92"/>
                  </a:lnTo>
                  <a:lnTo>
                    <a:pt x="265" y="77"/>
                  </a:lnTo>
                  <a:lnTo>
                    <a:pt x="256" y="62"/>
                  </a:lnTo>
                  <a:lnTo>
                    <a:pt x="246" y="49"/>
                  </a:lnTo>
                  <a:lnTo>
                    <a:pt x="235" y="35"/>
                  </a:lnTo>
                  <a:lnTo>
                    <a:pt x="224" y="22"/>
                  </a:lnTo>
                  <a:lnTo>
                    <a:pt x="212" y="9"/>
                  </a:lnTo>
                  <a:lnTo>
                    <a:pt x="211" y="9"/>
                  </a:lnTo>
                  <a:lnTo>
                    <a:pt x="207" y="4"/>
                  </a:lnTo>
                  <a:lnTo>
                    <a:pt x="201" y="2"/>
                  </a:lnTo>
                  <a:lnTo>
                    <a:pt x="196" y="0"/>
                  </a:lnTo>
                  <a:lnTo>
                    <a:pt x="190" y="0"/>
                  </a:lnTo>
                  <a:lnTo>
                    <a:pt x="186" y="1"/>
                  </a:lnTo>
                  <a:lnTo>
                    <a:pt x="180" y="2"/>
                  </a:lnTo>
                  <a:lnTo>
                    <a:pt x="176" y="5"/>
                  </a:lnTo>
                  <a:lnTo>
                    <a:pt x="173" y="9"/>
                  </a:lnTo>
                  <a:lnTo>
                    <a:pt x="168" y="13"/>
                  </a:lnTo>
                  <a:lnTo>
                    <a:pt x="166" y="17"/>
                  </a:lnTo>
                  <a:lnTo>
                    <a:pt x="164" y="22"/>
                  </a:lnTo>
                  <a:lnTo>
                    <a:pt x="164" y="27"/>
                  </a:lnTo>
                  <a:lnTo>
                    <a:pt x="164" y="33"/>
                  </a:lnTo>
                  <a:lnTo>
                    <a:pt x="165" y="38"/>
                  </a:lnTo>
                  <a:lnTo>
                    <a:pt x="168" y="42"/>
                  </a:lnTo>
                  <a:lnTo>
                    <a:pt x="173" y="48"/>
                  </a:lnTo>
                  <a:lnTo>
                    <a:pt x="173" y="48"/>
                  </a:lnTo>
                  <a:lnTo>
                    <a:pt x="183" y="59"/>
                  </a:lnTo>
                  <a:lnTo>
                    <a:pt x="192" y="70"/>
                  </a:lnTo>
                  <a:lnTo>
                    <a:pt x="201" y="82"/>
                  </a:lnTo>
                  <a:lnTo>
                    <a:pt x="209" y="93"/>
                  </a:lnTo>
                  <a:lnTo>
                    <a:pt x="216" y="105"/>
                  </a:lnTo>
                  <a:lnTo>
                    <a:pt x="224" y="118"/>
                  </a:lnTo>
                  <a:lnTo>
                    <a:pt x="230" y="130"/>
                  </a:lnTo>
                  <a:lnTo>
                    <a:pt x="235" y="143"/>
                  </a:lnTo>
                  <a:lnTo>
                    <a:pt x="241" y="156"/>
                  </a:lnTo>
                  <a:lnTo>
                    <a:pt x="245" y="169"/>
                  </a:lnTo>
                  <a:lnTo>
                    <a:pt x="248" y="182"/>
                  </a:lnTo>
                  <a:lnTo>
                    <a:pt x="251" y="196"/>
                  </a:lnTo>
                  <a:lnTo>
                    <a:pt x="254" y="209"/>
                  </a:lnTo>
                  <a:lnTo>
                    <a:pt x="255" y="224"/>
                  </a:lnTo>
                  <a:lnTo>
                    <a:pt x="256" y="237"/>
                  </a:lnTo>
                  <a:lnTo>
                    <a:pt x="256" y="251"/>
                  </a:lnTo>
                  <a:lnTo>
                    <a:pt x="256" y="264"/>
                  </a:lnTo>
                  <a:lnTo>
                    <a:pt x="255" y="278"/>
                  </a:lnTo>
                  <a:lnTo>
                    <a:pt x="254" y="291"/>
                  </a:lnTo>
                  <a:lnTo>
                    <a:pt x="251" y="306"/>
                  </a:lnTo>
                  <a:lnTo>
                    <a:pt x="248" y="319"/>
                  </a:lnTo>
                  <a:lnTo>
                    <a:pt x="245" y="332"/>
                  </a:lnTo>
                  <a:lnTo>
                    <a:pt x="241" y="346"/>
                  </a:lnTo>
                  <a:lnTo>
                    <a:pt x="235" y="358"/>
                  </a:lnTo>
                  <a:lnTo>
                    <a:pt x="230" y="371"/>
                  </a:lnTo>
                  <a:lnTo>
                    <a:pt x="223" y="384"/>
                  </a:lnTo>
                  <a:lnTo>
                    <a:pt x="216" y="396"/>
                  </a:lnTo>
                  <a:lnTo>
                    <a:pt x="209" y="408"/>
                  </a:lnTo>
                  <a:lnTo>
                    <a:pt x="201" y="420"/>
                  </a:lnTo>
                  <a:lnTo>
                    <a:pt x="192" y="431"/>
                  </a:lnTo>
                  <a:lnTo>
                    <a:pt x="183" y="442"/>
                  </a:lnTo>
                  <a:lnTo>
                    <a:pt x="173" y="453"/>
                  </a:lnTo>
                  <a:close/>
                  <a:moveTo>
                    <a:pt x="9" y="303"/>
                  </a:moveTo>
                  <a:lnTo>
                    <a:pt x="13" y="298"/>
                  </a:lnTo>
                  <a:lnTo>
                    <a:pt x="18" y="292"/>
                  </a:lnTo>
                  <a:lnTo>
                    <a:pt x="22" y="286"/>
                  </a:lnTo>
                  <a:lnTo>
                    <a:pt x="25" y="279"/>
                  </a:lnTo>
                  <a:lnTo>
                    <a:pt x="28" y="272"/>
                  </a:lnTo>
                  <a:lnTo>
                    <a:pt x="30" y="265"/>
                  </a:lnTo>
                  <a:lnTo>
                    <a:pt x="30" y="258"/>
                  </a:lnTo>
                  <a:lnTo>
                    <a:pt x="31" y="251"/>
                  </a:lnTo>
                  <a:lnTo>
                    <a:pt x="31" y="243"/>
                  </a:lnTo>
                  <a:lnTo>
                    <a:pt x="30" y="237"/>
                  </a:lnTo>
                  <a:lnTo>
                    <a:pt x="28" y="229"/>
                  </a:lnTo>
                  <a:lnTo>
                    <a:pt x="25" y="223"/>
                  </a:lnTo>
                  <a:lnTo>
                    <a:pt x="22" y="216"/>
                  </a:lnTo>
                  <a:lnTo>
                    <a:pt x="19" y="209"/>
                  </a:lnTo>
                  <a:lnTo>
                    <a:pt x="15" y="203"/>
                  </a:lnTo>
                  <a:lnTo>
                    <a:pt x="9" y="197"/>
                  </a:lnTo>
                  <a:lnTo>
                    <a:pt x="5" y="192"/>
                  </a:lnTo>
                  <a:lnTo>
                    <a:pt x="3" y="188"/>
                  </a:lnTo>
                  <a:lnTo>
                    <a:pt x="0" y="182"/>
                  </a:lnTo>
                  <a:lnTo>
                    <a:pt x="0" y="177"/>
                  </a:lnTo>
                  <a:lnTo>
                    <a:pt x="1" y="171"/>
                  </a:lnTo>
                  <a:lnTo>
                    <a:pt x="3" y="167"/>
                  </a:lnTo>
                  <a:lnTo>
                    <a:pt x="6" y="163"/>
                  </a:lnTo>
                  <a:lnTo>
                    <a:pt x="9" y="158"/>
                  </a:lnTo>
                  <a:lnTo>
                    <a:pt x="12" y="155"/>
                  </a:lnTo>
                  <a:lnTo>
                    <a:pt x="17" y="152"/>
                  </a:lnTo>
                  <a:lnTo>
                    <a:pt x="22" y="151"/>
                  </a:lnTo>
                  <a:lnTo>
                    <a:pt x="27" y="149"/>
                  </a:lnTo>
                  <a:lnTo>
                    <a:pt x="32" y="149"/>
                  </a:lnTo>
                  <a:lnTo>
                    <a:pt x="37" y="151"/>
                  </a:lnTo>
                  <a:lnTo>
                    <a:pt x="43" y="154"/>
                  </a:lnTo>
                  <a:lnTo>
                    <a:pt x="48" y="158"/>
                  </a:lnTo>
                  <a:lnTo>
                    <a:pt x="48" y="158"/>
                  </a:lnTo>
                  <a:lnTo>
                    <a:pt x="57" y="168"/>
                  </a:lnTo>
                  <a:lnTo>
                    <a:pt x="65" y="179"/>
                  </a:lnTo>
                  <a:lnTo>
                    <a:pt x="71" y="190"/>
                  </a:lnTo>
                  <a:lnTo>
                    <a:pt x="77" y="202"/>
                  </a:lnTo>
                  <a:lnTo>
                    <a:pt x="81" y="214"/>
                  </a:lnTo>
                  <a:lnTo>
                    <a:pt x="84" y="226"/>
                  </a:lnTo>
                  <a:lnTo>
                    <a:pt x="85" y="238"/>
                  </a:lnTo>
                  <a:lnTo>
                    <a:pt x="87" y="251"/>
                  </a:lnTo>
                  <a:lnTo>
                    <a:pt x="85" y="263"/>
                  </a:lnTo>
                  <a:lnTo>
                    <a:pt x="83" y="276"/>
                  </a:lnTo>
                  <a:lnTo>
                    <a:pt x="81" y="288"/>
                  </a:lnTo>
                  <a:lnTo>
                    <a:pt x="77" y="300"/>
                  </a:lnTo>
                  <a:lnTo>
                    <a:pt x="71" y="311"/>
                  </a:lnTo>
                  <a:lnTo>
                    <a:pt x="65" y="323"/>
                  </a:lnTo>
                  <a:lnTo>
                    <a:pt x="57" y="333"/>
                  </a:lnTo>
                  <a:lnTo>
                    <a:pt x="47" y="343"/>
                  </a:lnTo>
                  <a:lnTo>
                    <a:pt x="43" y="347"/>
                  </a:lnTo>
                  <a:lnTo>
                    <a:pt x="37" y="350"/>
                  </a:lnTo>
                  <a:lnTo>
                    <a:pt x="32" y="351"/>
                  </a:lnTo>
                  <a:lnTo>
                    <a:pt x="27" y="351"/>
                  </a:lnTo>
                  <a:lnTo>
                    <a:pt x="22" y="350"/>
                  </a:lnTo>
                  <a:lnTo>
                    <a:pt x="17" y="349"/>
                  </a:lnTo>
                  <a:lnTo>
                    <a:pt x="12" y="346"/>
                  </a:lnTo>
                  <a:lnTo>
                    <a:pt x="9" y="343"/>
                  </a:lnTo>
                  <a:lnTo>
                    <a:pt x="5" y="339"/>
                  </a:lnTo>
                  <a:lnTo>
                    <a:pt x="3" y="335"/>
                  </a:lnTo>
                  <a:lnTo>
                    <a:pt x="0" y="330"/>
                  </a:lnTo>
                  <a:lnTo>
                    <a:pt x="0" y="324"/>
                  </a:lnTo>
                  <a:lnTo>
                    <a:pt x="0" y="320"/>
                  </a:lnTo>
                  <a:lnTo>
                    <a:pt x="1" y="314"/>
                  </a:lnTo>
                  <a:lnTo>
                    <a:pt x="5" y="309"/>
                  </a:lnTo>
                  <a:lnTo>
                    <a:pt x="9" y="303"/>
                  </a:lnTo>
                  <a:close/>
                  <a:moveTo>
                    <a:pt x="129" y="417"/>
                  </a:moveTo>
                  <a:lnTo>
                    <a:pt x="129" y="417"/>
                  </a:lnTo>
                  <a:lnTo>
                    <a:pt x="137" y="408"/>
                  </a:lnTo>
                  <a:lnTo>
                    <a:pt x="144" y="399"/>
                  </a:lnTo>
                  <a:lnTo>
                    <a:pt x="152" y="390"/>
                  </a:lnTo>
                  <a:lnTo>
                    <a:pt x="159" y="380"/>
                  </a:lnTo>
                  <a:lnTo>
                    <a:pt x="165" y="370"/>
                  </a:lnTo>
                  <a:lnTo>
                    <a:pt x="171" y="360"/>
                  </a:lnTo>
                  <a:lnTo>
                    <a:pt x="176" y="350"/>
                  </a:lnTo>
                  <a:lnTo>
                    <a:pt x="180" y="339"/>
                  </a:lnTo>
                  <a:lnTo>
                    <a:pt x="185" y="328"/>
                  </a:lnTo>
                  <a:lnTo>
                    <a:pt x="188" y="318"/>
                  </a:lnTo>
                  <a:lnTo>
                    <a:pt x="191" y="307"/>
                  </a:lnTo>
                  <a:lnTo>
                    <a:pt x="194" y="296"/>
                  </a:lnTo>
                  <a:lnTo>
                    <a:pt x="197" y="273"/>
                  </a:lnTo>
                  <a:lnTo>
                    <a:pt x="198" y="251"/>
                  </a:lnTo>
                  <a:lnTo>
                    <a:pt x="197" y="228"/>
                  </a:lnTo>
                  <a:lnTo>
                    <a:pt x="194" y="206"/>
                  </a:lnTo>
                  <a:lnTo>
                    <a:pt x="191" y="194"/>
                  </a:lnTo>
                  <a:lnTo>
                    <a:pt x="188" y="183"/>
                  </a:lnTo>
                  <a:lnTo>
                    <a:pt x="185" y="172"/>
                  </a:lnTo>
                  <a:lnTo>
                    <a:pt x="180" y="163"/>
                  </a:lnTo>
                  <a:lnTo>
                    <a:pt x="176" y="152"/>
                  </a:lnTo>
                  <a:lnTo>
                    <a:pt x="172" y="142"/>
                  </a:lnTo>
                  <a:lnTo>
                    <a:pt x="165" y="131"/>
                  </a:lnTo>
                  <a:lnTo>
                    <a:pt x="160" y="121"/>
                  </a:lnTo>
                  <a:lnTo>
                    <a:pt x="153" y="111"/>
                  </a:lnTo>
                  <a:lnTo>
                    <a:pt x="146" y="103"/>
                  </a:lnTo>
                  <a:lnTo>
                    <a:pt x="138" y="94"/>
                  </a:lnTo>
                  <a:lnTo>
                    <a:pt x="129" y="84"/>
                  </a:lnTo>
                  <a:lnTo>
                    <a:pt x="129" y="84"/>
                  </a:lnTo>
                  <a:lnTo>
                    <a:pt x="124" y="80"/>
                  </a:lnTo>
                  <a:lnTo>
                    <a:pt x="118" y="77"/>
                  </a:lnTo>
                  <a:lnTo>
                    <a:pt x="113" y="75"/>
                  </a:lnTo>
                  <a:lnTo>
                    <a:pt x="108" y="75"/>
                  </a:lnTo>
                  <a:lnTo>
                    <a:pt x="103" y="76"/>
                  </a:lnTo>
                  <a:lnTo>
                    <a:pt x="99" y="78"/>
                  </a:lnTo>
                  <a:lnTo>
                    <a:pt x="93" y="81"/>
                  </a:lnTo>
                  <a:lnTo>
                    <a:pt x="90" y="84"/>
                  </a:lnTo>
                  <a:lnTo>
                    <a:pt x="87" y="88"/>
                  </a:lnTo>
                  <a:lnTo>
                    <a:pt x="83" y="93"/>
                  </a:lnTo>
                  <a:lnTo>
                    <a:pt x="82" y="97"/>
                  </a:lnTo>
                  <a:lnTo>
                    <a:pt x="81" y="103"/>
                  </a:lnTo>
                  <a:lnTo>
                    <a:pt x="81" y="108"/>
                  </a:lnTo>
                  <a:lnTo>
                    <a:pt x="83" y="113"/>
                  </a:lnTo>
                  <a:lnTo>
                    <a:pt x="85" y="119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102" y="137"/>
                  </a:lnTo>
                  <a:lnTo>
                    <a:pt x="113" y="152"/>
                  </a:lnTo>
                  <a:lnTo>
                    <a:pt x="122" y="167"/>
                  </a:lnTo>
                  <a:lnTo>
                    <a:pt x="129" y="183"/>
                  </a:lnTo>
                  <a:lnTo>
                    <a:pt x="135" y="200"/>
                  </a:lnTo>
                  <a:lnTo>
                    <a:pt x="139" y="216"/>
                  </a:lnTo>
                  <a:lnTo>
                    <a:pt x="141" y="234"/>
                  </a:lnTo>
                  <a:lnTo>
                    <a:pt x="142" y="251"/>
                  </a:lnTo>
                  <a:lnTo>
                    <a:pt x="141" y="268"/>
                  </a:lnTo>
                  <a:lnTo>
                    <a:pt x="139" y="285"/>
                  </a:lnTo>
                  <a:lnTo>
                    <a:pt x="135" y="302"/>
                  </a:lnTo>
                  <a:lnTo>
                    <a:pt x="129" y="319"/>
                  </a:lnTo>
                  <a:lnTo>
                    <a:pt x="122" y="334"/>
                  </a:lnTo>
                  <a:lnTo>
                    <a:pt x="113" y="349"/>
                  </a:lnTo>
                  <a:lnTo>
                    <a:pt x="102" y="365"/>
                  </a:lnTo>
                  <a:lnTo>
                    <a:pt x="90" y="378"/>
                  </a:lnTo>
                  <a:lnTo>
                    <a:pt x="85" y="383"/>
                  </a:lnTo>
                  <a:lnTo>
                    <a:pt x="82" y="387"/>
                  </a:lnTo>
                  <a:lnTo>
                    <a:pt x="81" y="393"/>
                  </a:lnTo>
                  <a:lnTo>
                    <a:pt x="81" y="398"/>
                  </a:lnTo>
                  <a:lnTo>
                    <a:pt x="82" y="404"/>
                  </a:lnTo>
                  <a:lnTo>
                    <a:pt x="83" y="408"/>
                  </a:lnTo>
                  <a:lnTo>
                    <a:pt x="87" y="413"/>
                  </a:lnTo>
                  <a:lnTo>
                    <a:pt x="90" y="417"/>
                  </a:lnTo>
                  <a:lnTo>
                    <a:pt x="93" y="420"/>
                  </a:lnTo>
                  <a:lnTo>
                    <a:pt x="98" y="423"/>
                  </a:lnTo>
                  <a:lnTo>
                    <a:pt x="103" y="425"/>
                  </a:lnTo>
                  <a:lnTo>
                    <a:pt x="108" y="426"/>
                  </a:lnTo>
                  <a:lnTo>
                    <a:pt x="113" y="426"/>
                  </a:lnTo>
                  <a:lnTo>
                    <a:pt x="118" y="423"/>
                  </a:lnTo>
                  <a:lnTo>
                    <a:pt x="124" y="421"/>
                  </a:lnTo>
                  <a:lnTo>
                    <a:pt x="129" y="417"/>
                  </a:lnTo>
                  <a:close/>
                </a:path>
              </a:pathLst>
            </a:custGeom>
            <a:solidFill>
              <a:srgbClr val="DC1B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72722"/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32" name="Овал 31"/>
          <p:cNvSpPr/>
          <p:nvPr/>
        </p:nvSpPr>
        <p:spPr>
          <a:xfrm>
            <a:off x="2390993" y="2121352"/>
            <a:ext cx="2181007" cy="2220560"/>
          </a:xfrm>
          <a:prstGeom prst="ellipse">
            <a:avLst/>
          </a:prstGeom>
          <a:solidFill>
            <a:srgbClr val="E1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 defTabSz="872722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33" name="Picture 348" descr="F:\EXPORT\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12" y="2251214"/>
            <a:ext cx="1918036" cy="1968095"/>
          </a:xfrm>
          <a:prstGeom prst="rect">
            <a:avLst/>
          </a:prstGeom>
          <a:noFill/>
          <a:effectLst>
            <a:outerShdw blurRad="177800" dist="152400" dir="2700000" sx="106000" sy="106000" algn="tl" rotWithShape="0">
              <a:schemeClr val="tx1">
                <a:alpha val="31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2990764" y="3605971"/>
            <a:ext cx="1006642" cy="265597"/>
          </a:xfrm>
          <a:prstGeom prst="rect">
            <a:avLst/>
          </a:prstGeom>
        </p:spPr>
        <p:txBody>
          <a:bodyPr wrap="none" lIns="80147" tIns="40074" rIns="80147" bIns="40074">
            <a:spAutoFit/>
          </a:bodyPr>
          <a:lstStyle/>
          <a:p>
            <a:pPr algn="ctr" defTabSz="872722"/>
            <a:r>
              <a:rPr lang="ru-RU" sz="1200" b="1" dirty="0">
                <a:solidFill>
                  <a:srgbClr val="CD0A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НЕДЕЛЮ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124760" y="2783360"/>
            <a:ext cx="1083587" cy="650317"/>
          </a:xfrm>
          <a:prstGeom prst="rect">
            <a:avLst/>
          </a:prstGeom>
          <a:noFill/>
        </p:spPr>
        <p:txBody>
          <a:bodyPr wrap="none" lIns="80147" tIns="40074" rIns="80147" bIns="40074" rtlCol="0">
            <a:spAutoFit/>
          </a:bodyPr>
          <a:lstStyle/>
          <a:p>
            <a:pPr algn="ctr" defTabSz="872722"/>
            <a:r>
              <a: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25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5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</a:t>
            </a:r>
            <a:endParaRPr lang="ru-RU" sz="1600" b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872722"/>
            <a:r>
              <a:rPr lang="ru-RU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посещений</a:t>
            </a:r>
          </a:p>
        </p:txBody>
      </p:sp>
      <p:grpSp>
        <p:nvGrpSpPr>
          <p:cNvPr id="36" name="Группа 35"/>
          <p:cNvGrpSpPr/>
          <p:nvPr/>
        </p:nvGrpSpPr>
        <p:grpSpPr>
          <a:xfrm>
            <a:off x="2663311" y="2885406"/>
            <a:ext cx="492766" cy="390199"/>
            <a:chOff x="5040313" y="4930775"/>
            <a:chExt cx="576263" cy="430213"/>
          </a:xfrm>
        </p:grpSpPr>
        <p:sp>
          <p:nvSpPr>
            <p:cNvPr id="37" name="Freeform 272"/>
            <p:cNvSpPr>
              <a:spLocks/>
            </p:cNvSpPr>
            <p:nvPr/>
          </p:nvSpPr>
          <p:spPr bwMode="auto">
            <a:xfrm>
              <a:off x="5040313" y="5303838"/>
              <a:ext cx="576263" cy="57150"/>
            </a:xfrm>
            <a:custGeom>
              <a:avLst/>
              <a:gdLst>
                <a:gd name="T0" fmla="*/ 59 w 1088"/>
                <a:gd name="T1" fmla="*/ 109 h 110"/>
                <a:gd name="T2" fmla="*/ 40 w 1088"/>
                <a:gd name="T3" fmla="*/ 105 h 110"/>
                <a:gd name="T4" fmla="*/ 24 w 1088"/>
                <a:gd name="T5" fmla="*/ 95 h 110"/>
                <a:gd name="T6" fmla="*/ 11 w 1088"/>
                <a:gd name="T7" fmla="*/ 81 h 110"/>
                <a:gd name="T8" fmla="*/ 3 w 1088"/>
                <a:gd name="T9" fmla="*/ 63 h 110"/>
                <a:gd name="T10" fmla="*/ 0 w 1088"/>
                <a:gd name="T11" fmla="*/ 45 h 110"/>
                <a:gd name="T12" fmla="*/ 3 w 1088"/>
                <a:gd name="T13" fmla="*/ 26 h 110"/>
                <a:gd name="T14" fmla="*/ 19 w 1088"/>
                <a:gd name="T15" fmla="*/ 17 h 110"/>
                <a:gd name="T16" fmla="*/ 94 w 1088"/>
                <a:gd name="T17" fmla="*/ 13 h 110"/>
                <a:gd name="T18" fmla="*/ 103 w 1088"/>
                <a:gd name="T19" fmla="*/ 1 h 110"/>
                <a:gd name="T20" fmla="*/ 169 w 1088"/>
                <a:gd name="T21" fmla="*/ 1 h 110"/>
                <a:gd name="T22" fmla="*/ 177 w 1088"/>
                <a:gd name="T23" fmla="*/ 13 h 110"/>
                <a:gd name="T24" fmla="*/ 198 w 1088"/>
                <a:gd name="T25" fmla="*/ 17 h 110"/>
                <a:gd name="T26" fmla="*/ 198 w 1088"/>
                <a:gd name="T27" fmla="*/ 9 h 110"/>
                <a:gd name="T28" fmla="*/ 210 w 1088"/>
                <a:gd name="T29" fmla="*/ 0 h 110"/>
                <a:gd name="T30" fmla="*/ 275 w 1088"/>
                <a:gd name="T31" fmla="*/ 4 h 110"/>
                <a:gd name="T32" fmla="*/ 279 w 1088"/>
                <a:gd name="T33" fmla="*/ 15 h 110"/>
                <a:gd name="T34" fmla="*/ 299 w 1088"/>
                <a:gd name="T35" fmla="*/ 15 h 110"/>
                <a:gd name="T36" fmla="*/ 302 w 1088"/>
                <a:gd name="T37" fmla="*/ 4 h 110"/>
                <a:gd name="T38" fmla="*/ 369 w 1088"/>
                <a:gd name="T39" fmla="*/ 0 h 110"/>
                <a:gd name="T40" fmla="*/ 381 w 1088"/>
                <a:gd name="T41" fmla="*/ 9 h 110"/>
                <a:gd name="T42" fmla="*/ 381 w 1088"/>
                <a:gd name="T43" fmla="*/ 17 h 110"/>
                <a:gd name="T44" fmla="*/ 401 w 1088"/>
                <a:gd name="T45" fmla="*/ 13 h 110"/>
                <a:gd name="T46" fmla="*/ 409 w 1088"/>
                <a:gd name="T47" fmla="*/ 1 h 110"/>
                <a:gd name="T48" fmla="*/ 476 w 1088"/>
                <a:gd name="T49" fmla="*/ 1 h 110"/>
                <a:gd name="T50" fmla="*/ 484 w 1088"/>
                <a:gd name="T51" fmla="*/ 13 h 110"/>
                <a:gd name="T52" fmla="*/ 504 w 1088"/>
                <a:gd name="T53" fmla="*/ 17 h 110"/>
                <a:gd name="T54" fmla="*/ 504 w 1088"/>
                <a:gd name="T55" fmla="*/ 9 h 110"/>
                <a:gd name="T56" fmla="*/ 516 w 1088"/>
                <a:gd name="T57" fmla="*/ 0 h 110"/>
                <a:gd name="T58" fmla="*/ 583 w 1088"/>
                <a:gd name="T59" fmla="*/ 4 h 110"/>
                <a:gd name="T60" fmla="*/ 586 w 1088"/>
                <a:gd name="T61" fmla="*/ 15 h 110"/>
                <a:gd name="T62" fmla="*/ 606 w 1088"/>
                <a:gd name="T63" fmla="*/ 15 h 110"/>
                <a:gd name="T64" fmla="*/ 610 w 1088"/>
                <a:gd name="T65" fmla="*/ 4 h 110"/>
                <a:gd name="T66" fmla="*/ 676 w 1088"/>
                <a:gd name="T67" fmla="*/ 0 h 110"/>
                <a:gd name="T68" fmla="*/ 688 w 1088"/>
                <a:gd name="T69" fmla="*/ 9 h 110"/>
                <a:gd name="T70" fmla="*/ 688 w 1088"/>
                <a:gd name="T71" fmla="*/ 17 h 110"/>
                <a:gd name="T72" fmla="*/ 708 w 1088"/>
                <a:gd name="T73" fmla="*/ 13 h 110"/>
                <a:gd name="T74" fmla="*/ 716 w 1088"/>
                <a:gd name="T75" fmla="*/ 1 h 110"/>
                <a:gd name="T76" fmla="*/ 783 w 1088"/>
                <a:gd name="T77" fmla="*/ 1 h 110"/>
                <a:gd name="T78" fmla="*/ 791 w 1088"/>
                <a:gd name="T79" fmla="*/ 13 h 110"/>
                <a:gd name="T80" fmla="*/ 811 w 1088"/>
                <a:gd name="T81" fmla="*/ 17 h 110"/>
                <a:gd name="T82" fmla="*/ 811 w 1088"/>
                <a:gd name="T83" fmla="*/ 9 h 110"/>
                <a:gd name="T84" fmla="*/ 824 w 1088"/>
                <a:gd name="T85" fmla="*/ 0 h 110"/>
                <a:gd name="T86" fmla="*/ 890 w 1088"/>
                <a:gd name="T87" fmla="*/ 4 h 110"/>
                <a:gd name="T88" fmla="*/ 893 w 1088"/>
                <a:gd name="T89" fmla="*/ 15 h 110"/>
                <a:gd name="T90" fmla="*/ 913 w 1088"/>
                <a:gd name="T91" fmla="*/ 15 h 110"/>
                <a:gd name="T92" fmla="*/ 917 w 1088"/>
                <a:gd name="T93" fmla="*/ 4 h 110"/>
                <a:gd name="T94" fmla="*/ 982 w 1088"/>
                <a:gd name="T95" fmla="*/ 0 h 110"/>
                <a:gd name="T96" fmla="*/ 994 w 1088"/>
                <a:gd name="T97" fmla="*/ 9 h 110"/>
                <a:gd name="T98" fmla="*/ 996 w 1088"/>
                <a:gd name="T99" fmla="*/ 17 h 110"/>
                <a:gd name="T100" fmla="*/ 1081 w 1088"/>
                <a:gd name="T101" fmla="*/ 22 h 110"/>
                <a:gd name="T102" fmla="*/ 1088 w 1088"/>
                <a:gd name="T103" fmla="*/ 38 h 110"/>
                <a:gd name="T104" fmla="*/ 1087 w 1088"/>
                <a:gd name="T105" fmla="*/ 58 h 110"/>
                <a:gd name="T106" fmla="*/ 1081 w 1088"/>
                <a:gd name="T107" fmla="*/ 75 h 110"/>
                <a:gd name="T108" fmla="*/ 1069 w 1088"/>
                <a:gd name="T109" fmla="*/ 90 h 110"/>
                <a:gd name="T110" fmla="*/ 1053 w 1088"/>
                <a:gd name="T111" fmla="*/ 101 h 110"/>
                <a:gd name="T112" fmla="*/ 1036 w 1088"/>
                <a:gd name="T113" fmla="*/ 10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88" h="110">
                  <a:moveTo>
                    <a:pt x="1023" y="110"/>
                  </a:moveTo>
                  <a:lnTo>
                    <a:pt x="65" y="110"/>
                  </a:lnTo>
                  <a:lnTo>
                    <a:pt x="59" y="109"/>
                  </a:lnTo>
                  <a:lnTo>
                    <a:pt x="52" y="108"/>
                  </a:lnTo>
                  <a:lnTo>
                    <a:pt x="46" y="107"/>
                  </a:lnTo>
                  <a:lnTo>
                    <a:pt x="40" y="105"/>
                  </a:lnTo>
                  <a:lnTo>
                    <a:pt x="34" y="101"/>
                  </a:lnTo>
                  <a:lnTo>
                    <a:pt x="28" y="98"/>
                  </a:lnTo>
                  <a:lnTo>
                    <a:pt x="24" y="95"/>
                  </a:lnTo>
                  <a:lnTo>
                    <a:pt x="19" y="90"/>
                  </a:lnTo>
                  <a:lnTo>
                    <a:pt x="15" y="86"/>
                  </a:lnTo>
                  <a:lnTo>
                    <a:pt x="11" y="81"/>
                  </a:lnTo>
                  <a:lnTo>
                    <a:pt x="8" y="75"/>
                  </a:lnTo>
                  <a:lnTo>
                    <a:pt x="5" y="70"/>
                  </a:lnTo>
                  <a:lnTo>
                    <a:pt x="3" y="63"/>
                  </a:lnTo>
                  <a:lnTo>
                    <a:pt x="1" y="58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1" y="31"/>
                  </a:lnTo>
                  <a:lnTo>
                    <a:pt x="3" y="26"/>
                  </a:lnTo>
                  <a:lnTo>
                    <a:pt x="7" y="22"/>
                  </a:lnTo>
                  <a:lnTo>
                    <a:pt x="12" y="18"/>
                  </a:lnTo>
                  <a:lnTo>
                    <a:pt x="19" y="17"/>
                  </a:lnTo>
                  <a:lnTo>
                    <a:pt x="95" y="17"/>
                  </a:lnTo>
                  <a:lnTo>
                    <a:pt x="94" y="15"/>
                  </a:lnTo>
                  <a:lnTo>
                    <a:pt x="94" y="13"/>
                  </a:lnTo>
                  <a:lnTo>
                    <a:pt x="95" y="9"/>
                  </a:lnTo>
                  <a:lnTo>
                    <a:pt x="98" y="4"/>
                  </a:lnTo>
                  <a:lnTo>
                    <a:pt x="103" y="1"/>
                  </a:lnTo>
                  <a:lnTo>
                    <a:pt x="107" y="0"/>
                  </a:lnTo>
                  <a:lnTo>
                    <a:pt x="164" y="0"/>
                  </a:lnTo>
                  <a:lnTo>
                    <a:pt x="169" y="1"/>
                  </a:lnTo>
                  <a:lnTo>
                    <a:pt x="174" y="4"/>
                  </a:lnTo>
                  <a:lnTo>
                    <a:pt x="176" y="9"/>
                  </a:lnTo>
                  <a:lnTo>
                    <a:pt x="177" y="13"/>
                  </a:lnTo>
                  <a:lnTo>
                    <a:pt x="177" y="15"/>
                  </a:lnTo>
                  <a:lnTo>
                    <a:pt x="177" y="17"/>
                  </a:lnTo>
                  <a:lnTo>
                    <a:pt x="198" y="17"/>
                  </a:lnTo>
                  <a:lnTo>
                    <a:pt x="196" y="15"/>
                  </a:lnTo>
                  <a:lnTo>
                    <a:pt x="196" y="13"/>
                  </a:lnTo>
                  <a:lnTo>
                    <a:pt x="198" y="9"/>
                  </a:lnTo>
                  <a:lnTo>
                    <a:pt x="200" y="4"/>
                  </a:lnTo>
                  <a:lnTo>
                    <a:pt x="204" y="1"/>
                  </a:lnTo>
                  <a:lnTo>
                    <a:pt x="210" y="0"/>
                  </a:lnTo>
                  <a:lnTo>
                    <a:pt x="266" y="0"/>
                  </a:lnTo>
                  <a:lnTo>
                    <a:pt x="272" y="1"/>
                  </a:lnTo>
                  <a:lnTo>
                    <a:pt x="275" y="4"/>
                  </a:lnTo>
                  <a:lnTo>
                    <a:pt x="278" y="9"/>
                  </a:lnTo>
                  <a:lnTo>
                    <a:pt x="279" y="13"/>
                  </a:lnTo>
                  <a:lnTo>
                    <a:pt x="279" y="15"/>
                  </a:lnTo>
                  <a:lnTo>
                    <a:pt x="278" y="17"/>
                  </a:lnTo>
                  <a:lnTo>
                    <a:pt x="299" y="17"/>
                  </a:lnTo>
                  <a:lnTo>
                    <a:pt x="299" y="15"/>
                  </a:lnTo>
                  <a:lnTo>
                    <a:pt x="299" y="13"/>
                  </a:lnTo>
                  <a:lnTo>
                    <a:pt x="300" y="9"/>
                  </a:lnTo>
                  <a:lnTo>
                    <a:pt x="302" y="4"/>
                  </a:lnTo>
                  <a:lnTo>
                    <a:pt x="307" y="1"/>
                  </a:lnTo>
                  <a:lnTo>
                    <a:pt x="312" y="0"/>
                  </a:lnTo>
                  <a:lnTo>
                    <a:pt x="369" y="0"/>
                  </a:lnTo>
                  <a:lnTo>
                    <a:pt x="373" y="1"/>
                  </a:lnTo>
                  <a:lnTo>
                    <a:pt x="378" y="4"/>
                  </a:lnTo>
                  <a:lnTo>
                    <a:pt x="381" y="9"/>
                  </a:lnTo>
                  <a:lnTo>
                    <a:pt x="382" y="13"/>
                  </a:lnTo>
                  <a:lnTo>
                    <a:pt x="382" y="15"/>
                  </a:lnTo>
                  <a:lnTo>
                    <a:pt x="381" y="17"/>
                  </a:lnTo>
                  <a:lnTo>
                    <a:pt x="402" y="17"/>
                  </a:lnTo>
                  <a:lnTo>
                    <a:pt x="402" y="15"/>
                  </a:lnTo>
                  <a:lnTo>
                    <a:pt x="401" y="13"/>
                  </a:lnTo>
                  <a:lnTo>
                    <a:pt x="402" y="9"/>
                  </a:lnTo>
                  <a:lnTo>
                    <a:pt x="405" y="4"/>
                  </a:lnTo>
                  <a:lnTo>
                    <a:pt x="409" y="1"/>
                  </a:lnTo>
                  <a:lnTo>
                    <a:pt x="415" y="0"/>
                  </a:lnTo>
                  <a:lnTo>
                    <a:pt x="470" y="0"/>
                  </a:lnTo>
                  <a:lnTo>
                    <a:pt x="476" y="1"/>
                  </a:lnTo>
                  <a:lnTo>
                    <a:pt x="480" y="4"/>
                  </a:lnTo>
                  <a:lnTo>
                    <a:pt x="484" y="9"/>
                  </a:lnTo>
                  <a:lnTo>
                    <a:pt x="484" y="13"/>
                  </a:lnTo>
                  <a:lnTo>
                    <a:pt x="484" y="15"/>
                  </a:lnTo>
                  <a:lnTo>
                    <a:pt x="484" y="17"/>
                  </a:lnTo>
                  <a:lnTo>
                    <a:pt x="504" y="17"/>
                  </a:lnTo>
                  <a:lnTo>
                    <a:pt x="503" y="15"/>
                  </a:lnTo>
                  <a:lnTo>
                    <a:pt x="503" y="13"/>
                  </a:lnTo>
                  <a:lnTo>
                    <a:pt x="504" y="9"/>
                  </a:lnTo>
                  <a:lnTo>
                    <a:pt x="508" y="4"/>
                  </a:lnTo>
                  <a:lnTo>
                    <a:pt x="512" y="1"/>
                  </a:lnTo>
                  <a:lnTo>
                    <a:pt x="516" y="0"/>
                  </a:lnTo>
                  <a:lnTo>
                    <a:pt x="573" y="0"/>
                  </a:lnTo>
                  <a:lnTo>
                    <a:pt x="579" y="1"/>
                  </a:lnTo>
                  <a:lnTo>
                    <a:pt x="583" y="4"/>
                  </a:lnTo>
                  <a:lnTo>
                    <a:pt x="585" y="9"/>
                  </a:lnTo>
                  <a:lnTo>
                    <a:pt x="586" y="13"/>
                  </a:lnTo>
                  <a:lnTo>
                    <a:pt x="586" y="15"/>
                  </a:lnTo>
                  <a:lnTo>
                    <a:pt x="586" y="17"/>
                  </a:lnTo>
                  <a:lnTo>
                    <a:pt x="607" y="17"/>
                  </a:lnTo>
                  <a:lnTo>
                    <a:pt x="606" y="15"/>
                  </a:lnTo>
                  <a:lnTo>
                    <a:pt x="606" y="13"/>
                  </a:lnTo>
                  <a:lnTo>
                    <a:pt x="607" y="9"/>
                  </a:lnTo>
                  <a:lnTo>
                    <a:pt x="610" y="4"/>
                  </a:lnTo>
                  <a:lnTo>
                    <a:pt x="613" y="1"/>
                  </a:lnTo>
                  <a:lnTo>
                    <a:pt x="619" y="0"/>
                  </a:lnTo>
                  <a:lnTo>
                    <a:pt x="676" y="0"/>
                  </a:lnTo>
                  <a:lnTo>
                    <a:pt x="681" y="1"/>
                  </a:lnTo>
                  <a:lnTo>
                    <a:pt x="684" y="4"/>
                  </a:lnTo>
                  <a:lnTo>
                    <a:pt x="688" y="9"/>
                  </a:lnTo>
                  <a:lnTo>
                    <a:pt x="689" y="13"/>
                  </a:lnTo>
                  <a:lnTo>
                    <a:pt x="689" y="15"/>
                  </a:lnTo>
                  <a:lnTo>
                    <a:pt x="688" y="17"/>
                  </a:lnTo>
                  <a:lnTo>
                    <a:pt x="708" y="17"/>
                  </a:lnTo>
                  <a:lnTo>
                    <a:pt x="708" y="15"/>
                  </a:lnTo>
                  <a:lnTo>
                    <a:pt x="708" y="13"/>
                  </a:lnTo>
                  <a:lnTo>
                    <a:pt x="710" y="9"/>
                  </a:lnTo>
                  <a:lnTo>
                    <a:pt x="712" y="4"/>
                  </a:lnTo>
                  <a:lnTo>
                    <a:pt x="716" y="1"/>
                  </a:lnTo>
                  <a:lnTo>
                    <a:pt x="722" y="0"/>
                  </a:lnTo>
                  <a:lnTo>
                    <a:pt x="778" y="0"/>
                  </a:lnTo>
                  <a:lnTo>
                    <a:pt x="783" y="1"/>
                  </a:lnTo>
                  <a:lnTo>
                    <a:pt x="787" y="4"/>
                  </a:lnTo>
                  <a:lnTo>
                    <a:pt x="790" y="9"/>
                  </a:lnTo>
                  <a:lnTo>
                    <a:pt x="791" y="13"/>
                  </a:lnTo>
                  <a:lnTo>
                    <a:pt x="791" y="15"/>
                  </a:lnTo>
                  <a:lnTo>
                    <a:pt x="790" y="17"/>
                  </a:lnTo>
                  <a:lnTo>
                    <a:pt x="811" y="17"/>
                  </a:lnTo>
                  <a:lnTo>
                    <a:pt x="811" y="15"/>
                  </a:lnTo>
                  <a:lnTo>
                    <a:pt x="811" y="13"/>
                  </a:lnTo>
                  <a:lnTo>
                    <a:pt x="811" y="9"/>
                  </a:lnTo>
                  <a:lnTo>
                    <a:pt x="814" y="4"/>
                  </a:lnTo>
                  <a:lnTo>
                    <a:pt x="819" y="1"/>
                  </a:lnTo>
                  <a:lnTo>
                    <a:pt x="824" y="0"/>
                  </a:lnTo>
                  <a:lnTo>
                    <a:pt x="880" y="0"/>
                  </a:lnTo>
                  <a:lnTo>
                    <a:pt x="885" y="1"/>
                  </a:lnTo>
                  <a:lnTo>
                    <a:pt x="890" y="4"/>
                  </a:lnTo>
                  <a:lnTo>
                    <a:pt x="893" y="9"/>
                  </a:lnTo>
                  <a:lnTo>
                    <a:pt x="894" y="13"/>
                  </a:lnTo>
                  <a:lnTo>
                    <a:pt x="893" y="15"/>
                  </a:lnTo>
                  <a:lnTo>
                    <a:pt x="893" y="17"/>
                  </a:lnTo>
                  <a:lnTo>
                    <a:pt x="914" y="17"/>
                  </a:lnTo>
                  <a:lnTo>
                    <a:pt x="913" y="15"/>
                  </a:lnTo>
                  <a:lnTo>
                    <a:pt x="913" y="13"/>
                  </a:lnTo>
                  <a:lnTo>
                    <a:pt x="914" y="9"/>
                  </a:lnTo>
                  <a:lnTo>
                    <a:pt x="917" y="4"/>
                  </a:lnTo>
                  <a:lnTo>
                    <a:pt x="921" y="1"/>
                  </a:lnTo>
                  <a:lnTo>
                    <a:pt x="926" y="0"/>
                  </a:lnTo>
                  <a:lnTo>
                    <a:pt x="982" y="0"/>
                  </a:lnTo>
                  <a:lnTo>
                    <a:pt x="988" y="1"/>
                  </a:lnTo>
                  <a:lnTo>
                    <a:pt x="992" y="4"/>
                  </a:lnTo>
                  <a:lnTo>
                    <a:pt x="994" y="9"/>
                  </a:lnTo>
                  <a:lnTo>
                    <a:pt x="996" y="13"/>
                  </a:lnTo>
                  <a:lnTo>
                    <a:pt x="996" y="15"/>
                  </a:lnTo>
                  <a:lnTo>
                    <a:pt x="996" y="17"/>
                  </a:lnTo>
                  <a:lnTo>
                    <a:pt x="1070" y="17"/>
                  </a:lnTo>
                  <a:lnTo>
                    <a:pt x="1075" y="18"/>
                  </a:lnTo>
                  <a:lnTo>
                    <a:pt x="1081" y="22"/>
                  </a:lnTo>
                  <a:lnTo>
                    <a:pt x="1085" y="26"/>
                  </a:lnTo>
                  <a:lnTo>
                    <a:pt x="1087" y="31"/>
                  </a:lnTo>
                  <a:lnTo>
                    <a:pt x="1088" y="38"/>
                  </a:lnTo>
                  <a:lnTo>
                    <a:pt x="1088" y="45"/>
                  </a:lnTo>
                  <a:lnTo>
                    <a:pt x="1088" y="51"/>
                  </a:lnTo>
                  <a:lnTo>
                    <a:pt x="1087" y="58"/>
                  </a:lnTo>
                  <a:lnTo>
                    <a:pt x="1085" y="63"/>
                  </a:lnTo>
                  <a:lnTo>
                    <a:pt x="1083" y="70"/>
                  </a:lnTo>
                  <a:lnTo>
                    <a:pt x="1081" y="75"/>
                  </a:lnTo>
                  <a:lnTo>
                    <a:pt x="1077" y="81"/>
                  </a:lnTo>
                  <a:lnTo>
                    <a:pt x="1073" y="86"/>
                  </a:lnTo>
                  <a:lnTo>
                    <a:pt x="1069" y="90"/>
                  </a:lnTo>
                  <a:lnTo>
                    <a:pt x="1064" y="95"/>
                  </a:lnTo>
                  <a:lnTo>
                    <a:pt x="1059" y="98"/>
                  </a:lnTo>
                  <a:lnTo>
                    <a:pt x="1053" y="101"/>
                  </a:lnTo>
                  <a:lnTo>
                    <a:pt x="1048" y="105"/>
                  </a:lnTo>
                  <a:lnTo>
                    <a:pt x="1042" y="107"/>
                  </a:lnTo>
                  <a:lnTo>
                    <a:pt x="1036" y="108"/>
                  </a:lnTo>
                  <a:lnTo>
                    <a:pt x="1029" y="109"/>
                  </a:lnTo>
                  <a:lnTo>
                    <a:pt x="1023" y="110"/>
                  </a:lnTo>
                  <a:close/>
                </a:path>
              </a:pathLst>
            </a:custGeom>
            <a:solidFill>
              <a:srgbClr val="96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72722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38" name="Freeform 273"/>
            <p:cNvSpPr>
              <a:spLocks noEditPoints="1"/>
            </p:cNvSpPr>
            <p:nvPr/>
          </p:nvSpPr>
          <p:spPr bwMode="auto">
            <a:xfrm>
              <a:off x="5091113" y="4930775"/>
              <a:ext cx="482600" cy="354013"/>
            </a:xfrm>
            <a:custGeom>
              <a:avLst/>
              <a:gdLst>
                <a:gd name="T0" fmla="*/ 82 w 910"/>
                <a:gd name="T1" fmla="*/ 81 h 668"/>
                <a:gd name="T2" fmla="*/ 80 w 910"/>
                <a:gd name="T3" fmla="*/ 582 h 668"/>
                <a:gd name="T4" fmla="*/ 84 w 910"/>
                <a:gd name="T5" fmla="*/ 588 h 668"/>
                <a:gd name="T6" fmla="*/ 826 w 910"/>
                <a:gd name="T7" fmla="*/ 588 h 668"/>
                <a:gd name="T8" fmla="*/ 831 w 910"/>
                <a:gd name="T9" fmla="*/ 582 h 668"/>
                <a:gd name="T10" fmla="*/ 829 w 910"/>
                <a:gd name="T11" fmla="*/ 81 h 668"/>
                <a:gd name="T12" fmla="*/ 514 w 910"/>
                <a:gd name="T13" fmla="*/ 79 h 668"/>
                <a:gd name="T14" fmla="*/ 526 w 910"/>
                <a:gd name="T15" fmla="*/ 50 h 668"/>
                <a:gd name="T16" fmla="*/ 524 w 910"/>
                <a:gd name="T17" fmla="*/ 18 h 668"/>
                <a:gd name="T18" fmla="*/ 824 w 910"/>
                <a:gd name="T19" fmla="*/ 0 h 668"/>
                <a:gd name="T20" fmla="*/ 850 w 910"/>
                <a:gd name="T21" fmla="*/ 3 h 668"/>
                <a:gd name="T22" fmla="*/ 872 w 910"/>
                <a:gd name="T23" fmla="*/ 14 h 668"/>
                <a:gd name="T24" fmla="*/ 891 w 910"/>
                <a:gd name="T25" fmla="*/ 30 h 668"/>
                <a:gd name="T26" fmla="*/ 904 w 910"/>
                <a:gd name="T27" fmla="*/ 52 h 668"/>
                <a:gd name="T28" fmla="*/ 910 w 910"/>
                <a:gd name="T29" fmla="*/ 77 h 668"/>
                <a:gd name="T30" fmla="*/ 910 w 910"/>
                <a:gd name="T31" fmla="*/ 590 h 668"/>
                <a:gd name="T32" fmla="*/ 904 w 910"/>
                <a:gd name="T33" fmla="*/ 615 h 668"/>
                <a:gd name="T34" fmla="*/ 891 w 910"/>
                <a:gd name="T35" fmla="*/ 636 h 668"/>
                <a:gd name="T36" fmla="*/ 872 w 910"/>
                <a:gd name="T37" fmla="*/ 653 h 668"/>
                <a:gd name="T38" fmla="*/ 850 w 910"/>
                <a:gd name="T39" fmla="*/ 663 h 668"/>
                <a:gd name="T40" fmla="*/ 824 w 910"/>
                <a:gd name="T41" fmla="*/ 668 h 668"/>
                <a:gd name="T42" fmla="*/ 70 w 910"/>
                <a:gd name="T43" fmla="*/ 666 h 668"/>
                <a:gd name="T44" fmla="*/ 46 w 910"/>
                <a:gd name="T45" fmla="*/ 657 h 668"/>
                <a:gd name="T46" fmla="*/ 26 w 910"/>
                <a:gd name="T47" fmla="*/ 643 h 668"/>
                <a:gd name="T48" fmla="*/ 11 w 910"/>
                <a:gd name="T49" fmla="*/ 622 h 668"/>
                <a:gd name="T50" fmla="*/ 2 w 910"/>
                <a:gd name="T51" fmla="*/ 599 h 668"/>
                <a:gd name="T52" fmla="*/ 0 w 910"/>
                <a:gd name="T53" fmla="*/ 86 h 668"/>
                <a:gd name="T54" fmla="*/ 4 w 910"/>
                <a:gd name="T55" fmla="*/ 60 h 668"/>
                <a:gd name="T56" fmla="*/ 15 w 910"/>
                <a:gd name="T57" fmla="*/ 38 h 668"/>
                <a:gd name="T58" fmla="*/ 32 w 910"/>
                <a:gd name="T59" fmla="*/ 19 h 668"/>
                <a:gd name="T60" fmla="*/ 54 w 910"/>
                <a:gd name="T61" fmla="*/ 6 h 668"/>
                <a:gd name="T62" fmla="*/ 78 w 910"/>
                <a:gd name="T63" fmla="*/ 0 h 668"/>
                <a:gd name="T64" fmla="*/ 391 w 910"/>
                <a:gd name="T65" fmla="*/ 8 h 668"/>
                <a:gd name="T66" fmla="*/ 384 w 910"/>
                <a:gd name="T67" fmla="*/ 39 h 668"/>
                <a:gd name="T68" fmla="*/ 391 w 910"/>
                <a:gd name="T69" fmla="*/ 70 h 668"/>
                <a:gd name="T70" fmla="*/ 455 w 910"/>
                <a:gd name="T71" fmla="*/ 7 h 668"/>
                <a:gd name="T72" fmla="*/ 473 w 910"/>
                <a:gd name="T73" fmla="*/ 13 h 668"/>
                <a:gd name="T74" fmla="*/ 485 w 910"/>
                <a:gd name="T75" fmla="*/ 27 h 668"/>
                <a:gd name="T76" fmla="*/ 487 w 910"/>
                <a:gd name="T77" fmla="*/ 46 h 668"/>
                <a:gd name="T78" fmla="*/ 478 w 910"/>
                <a:gd name="T79" fmla="*/ 62 h 668"/>
                <a:gd name="T80" fmla="*/ 462 w 910"/>
                <a:gd name="T81" fmla="*/ 70 h 668"/>
                <a:gd name="T82" fmla="*/ 443 w 910"/>
                <a:gd name="T83" fmla="*/ 69 h 668"/>
                <a:gd name="T84" fmla="*/ 429 w 910"/>
                <a:gd name="T85" fmla="*/ 57 h 668"/>
                <a:gd name="T86" fmla="*/ 424 w 910"/>
                <a:gd name="T87" fmla="*/ 39 h 668"/>
                <a:gd name="T88" fmla="*/ 429 w 910"/>
                <a:gd name="T89" fmla="*/ 22 h 668"/>
                <a:gd name="T90" fmla="*/ 443 w 910"/>
                <a:gd name="T91" fmla="*/ 10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0" h="668">
                  <a:moveTo>
                    <a:pt x="86" y="79"/>
                  </a:moveTo>
                  <a:lnTo>
                    <a:pt x="84" y="79"/>
                  </a:lnTo>
                  <a:lnTo>
                    <a:pt x="82" y="81"/>
                  </a:lnTo>
                  <a:lnTo>
                    <a:pt x="81" y="83"/>
                  </a:lnTo>
                  <a:lnTo>
                    <a:pt x="80" y="86"/>
                  </a:lnTo>
                  <a:lnTo>
                    <a:pt x="80" y="582"/>
                  </a:lnTo>
                  <a:lnTo>
                    <a:pt x="81" y="584"/>
                  </a:lnTo>
                  <a:lnTo>
                    <a:pt x="82" y="586"/>
                  </a:lnTo>
                  <a:lnTo>
                    <a:pt x="84" y="588"/>
                  </a:lnTo>
                  <a:lnTo>
                    <a:pt x="86" y="588"/>
                  </a:lnTo>
                  <a:lnTo>
                    <a:pt x="824" y="588"/>
                  </a:lnTo>
                  <a:lnTo>
                    <a:pt x="826" y="588"/>
                  </a:lnTo>
                  <a:lnTo>
                    <a:pt x="829" y="586"/>
                  </a:lnTo>
                  <a:lnTo>
                    <a:pt x="831" y="584"/>
                  </a:lnTo>
                  <a:lnTo>
                    <a:pt x="831" y="582"/>
                  </a:lnTo>
                  <a:lnTo>
                    <a:pt x="831" y="86"/>
                  </a:lnTo>
                  <a:lnTo>
                    <a:pt x="831" y="83"/>
                  </a:lnTo>
                  <a:lnTo>
                    <a:pt x="829" y="81"/>
                  </a:lnTo>
                  <a:lnTo>
                    <a:pt x="826" y="79"/>
                  </a:lnTo>
                  <a:lnTo>
                    <a:pt x="824" y="79"/>
                  </a:lnTo>
                  <a:lnTo>
                    <a:pt x="514" y="79"/>
                  </a:lnTo>
                  <a:lnTo>
                    <a:pt x="520" y="70"/>
                  </a:lnTo>
                  <a:lnTo>
                    <a:pt x="524" y="60"/>
                  </a:lnTo>
                  <a:lnTo>
                    <a:pt x="526" y="50"/>
                  </a:lnTo>
                  <a:lnTo>
                    <a:pt x="527" y="39"/>
                  </a:lnTo>
                  <a:lnTo>
                    <a:pt x="526" y="28"/>
                  </a:lnTo>
                  <a:lnTo>
                    <a:pt x="524" y="18"/>
                  </a:lnTo>
                  <a:lnTo>
                    <a:pt x="520" y="8"/>
                  </a:lnTo>
                  <a:lnTo>
                    <a:pt x="514" y="0"/>
                  </a:lnTo>
                  <a:lnTo>
                    <a:pt x="824" y="0"/>
                  </a:lnTo>
                  <a:lnTo>
                    <a:pt x="833" y="0"/>
                  </a:lnTo>
                  <a:lnTo>
                    <a:pt x="842" y="1"/>
                  </a:lnTo>
                  <a:lnTo>
                    <a:pt x="850" y="3"/>
                  </a:lnTo>
                  <a:lnTo>
                    <a:pt x="858" y="6"/>
                  </a:lnTo>
                  <a:lnTo>
                    <a:pt x="866" y="10"/>
                  </a:lnTo>
                  <a:lnTo>
                    <a:pt x="872" y="14"/>
                  </a:lnTo>
                  <a:lnTo>
                    <a:pt x="879" y="19"/>
                  </a:lnTo>
                  <a:lnTo>
                    <a:pt x="885" y="25"/>
                  </a:lnTo>
                  <a:lnTo>
                    <a:pt x="891" y="30"/>
                  </a:lnTo>
                  <a:lnTo>
                    <a:pt x="896" y="38"/>
                  </a:lnTo>
                  <a:lnTo>
                    <a:pt x="901" y="45"/>
                  </a:lnTo>
                  <a:lnTo>
                    <a:pt x="904" y="52"/>
                  </a:lnTo>
                  <a:lnTo>
                    <a:pt x="907" y="60"/>
                  </a:lnTo>
                  <a:lnTo>
                    <a:pt x="908" y="69"/>
                  </a:lnTo>
                  <a:lnTo>
                    <a:pt x="910" y="77"/>
                  </a:lnTo>
                  <a:lnTo>
                    <a:pt x="910" y="86"/>
                  </a:lnTo>
                  <a:lnTo>
                    <a:pt x="910" y="582"/>
                  </a:lnTo>
                  <a:lnTo>
                    <a:pt x="910" y="590"/>
                  </a:lnTo>
                  <a:lnTo>
                    <a:pt x="908" y="599"/>
                  </a:lnTo>
                  <a:lnTo>
                    <a:pt x="907" y="607"/>
                  </a:lnTo>
                  <a:lnTo>
                    <a:pt x="904" y="615"/>
                  </a:lnTo>
                  <a:lnTo>
                    <a:pt x="901" y="622"/>
                  </a:lnTo>
                  <a:lnTo>
                    <a:pt x="896" y="630"/>
                  </a:lnTo>
                  <a:lnTo>
                    <a:pt x="891" y="636"/>
                  </a:lnTo>
                  <a:lnTo>
                    <a:pt x="885" y="643"/>
                  </a:lnTo>
                  <a:lnTo>
                    <a:pt x="879" y="648"/>
                  </a:lnTo>
                  <a:lnTo>
                    <a:pt x="872" y="653"/>
                  </a:lnTo>
                  <a:lnTo>
                    <a:pt x="866" y="657"/>
                  </a:lnTo>
                  <a:lnTo>
                    <a:pt x="858" y="661"/>
                  </a:lnTo>
                  <a:lnTo>
                    <a:pt x="850" y="663"/>
                  </a:lnTo>
                  <a:lnTo>
                    <a:pt x="842" y="666"/>
                  </a:lnTo>
                  <a:lnTo>
                    <a:pt x="833" y="667"/>
                  </a:lnTo>
                  <a:lnTo>
                    <a:pt x="824" y="668"/>
                  </a:lnTo>
                  <a:lnTo>
                    <a:pt x="86" y="668"/>
                  </a:lnTo>
                  <a:lnTo>
                    <a:pt x="78" y="667"/>
                  </a:lnTo>
                  <a:lnTo>
                    <a:pt x="70" y="666"/>
                  </a:lnTo>
                  <a:lnTo>
                    <a:pt x="61" y="663"/>
                  </a:lnTo>
                  <a:lnTo>
                    <a:pt x="54" y="661"/>
                  </a:lnTo>
                  <a:lnTo>
                    <a:pt x="46" y="657"/>
                  </a:lnTo>
                  <a:lnTo>
                    <a:pt x="38" y="653"/>
                  </a:lnTo>
                  <a:lnTo>
                    <a:pt x="32" y="648"/>
                  </a:lnTo>
                  <a:lnTo>
                    <a:pt x="26" y="643"/>
                  </a:lnTo>
                  <a:lnTo>
                    <a:pt x="21" y="636"/>
                  </a:lnTo>
                  <a:lnTo>
                    <a:pt x="15" y="630"/>
                  </a:lnTo>
                  <a:lnTo>
                    <a:pt x="11" y="622"/>
                  </a:lnTo>
                  <a:lnTo>
                    <a:pt x="8" y="615"/>
                  </a:lnTo>
                  <a:lnTo>
                    <a:pt x="4" y="607"/>
                  </a:lnTo>
                  <a:lnTo>
                    <a:pt x="2" y="599"/>
                  </a:lnTo>
                  <a:lnTo>
                    <a:pt x="1" y="590"/>
                  </a:lnTo>
                  <a:lnTo>
                    <a:pt x="0" y="582"/>
                  </a:lnTo>
                  <a:lnTo>
                    <a:pt x="0" y="86"/>
                  </a:lnTo>
                  <a:lnTo>
                    <a:pt x="1" y="77"/>
                  </a:lnTo>
                  <a:lnTo>
                    <a:pt x="2" y="69"/>
                  </a:lnTo>
                  <a:lnTo>
                    <a:pt x="4" y="60"/>
                  </a:lnTo>
                  <a:lnTo>
                    <a:pt x="8" y="52"/>
                  </a:lnTo>
                  <a:lnTo>
                    <a:pt x="11" y="45"/>
                  </a:lnTo>
                  <a:lnTo>
                    <a:pt x="15" y="38"/>
                  </a:lnTo>
                  <a:lnTo>
                    <a:pt x="21" y="30"/>
                  </a:lnTo>
                  <a:lnTo>
                    <a:pt x="26" y="25"/>
                  </a:lnTo>
                  <a:lnTo>
                    <a:pt x="32" y="19"/>
                  </a:lnTo>
                  <a:lnTo>
                    <a:pt x="38" y="14"/>
                  </a:lnTo>
                  <a:lnTo>
                    <a:pt x="46" y="10"/>
                  </a:lnTo>
                  <a:lnTo>
                    <a:pt x="54" y="6"/>
                  </a:lnTo>
                  <a:lnTo>
                    <a:pt x="61" y="3"/>
                  </a:lnTo>
                  <a:lnTo>
                    <a:pt x="70" y="1"/>
                  </a:lnTo>
                  <a:lnTo>
                    <a:pt x="78" y="0"/>
                  </a:lnTo>
                  <a:lnTo>
                    <a:pt x="86" y="0"/>
                  </a:lnTo>
                  <a:lnTo>
                    <a:pt x="396" y="0"/>
                  </a:lnTo>
                  <a:lnTo>
                    <a:pt x="391" y="8"/>
                  </a:lnTo>
                  <a:lnTo>
                    <a:pt x="388" y="18"/>
                  </a:lnTo>
                  <a:lnTo>
                    <a:pt x="385" y="28"/>
                  </a:lnTo>
                  <a:lnTo>
                    <a:pt x="384" y="39"/>
                  </a:lnTo>
                  <a:lnTo>
                    <a:pt x="385" y="50"/>
                  </a:lnTo>
                  <a:lnTo>
                    <a:pt x="388" y="60"/>
                  </a:lnTo>
                  <a:lnTo>
                    <a:pt x="391" y="70"/>
                  </a:lnTo>
                  <a:lnTo>
                    <a:pt x="396" y="79"/>
                  </a:lnTo>
                  <a:lnTo>
                    <a:pt x="86" y="79"/>
                  </a:lnTo>
                  <a:close/>
                  <a:moveTo>
                    <a:pt x="455" y="7"/>
                  </a:moveTo>
                  <a:lnTo>
                    <a:pt x="462" y="8"/>
                  </a:lnTo>
                  <a:lnTo>
                    <a:pt x="468" y="10"/>
                  </a:lnTo>
                  <a:lnTo>
                    <a:pt x="473" y="13"/>
                  </a:lnTo>
                  <a:lnTo>
                    <a:pt x="478" y="17"/>
                  </a:lnTo>
                  <a:lnTo>
                    <a:pt x="481" y="22"/>
                  </a:lnTo>
                  <a:lnTo>
                    <a:pt x="485" y="27"/>
                  </a:lnTo>
                  <a:lnTo>
                    <a:pt x="487" y="32"/>
                  </a:lnTo>
                  <a:lnTo>
                    <a:pt x="487" y="39"/>
                  </a:lnTo>
                  <a:lnTo>
                    <a:pt x="487" y="46"/>
                  </a:lnTo>
                  <a:lnTo>
                    <a:pt x="485" y="51"/>
                  </a:lnTo>
                  <a:lnTo>
                    <a:pt x="481" y="57"/>
                  </a:lnTo>
                  <a:lnTo>
                    <a:pt x="478" y="62"/>
                  </a:lnTo>
                  <a:lnTo>
                    <a:pt x="473" y="65"/>
                  </a:lnTo>
                  <a:lnTo>
                    <a:pt x="468" y="69"/>
                  </a:lnTo>
                  <a:lnTo>
                    <a:pt x="462" y="70"/>
                  </a:lnTo>
                  <a:lnTo>
                    <a:pt x="455" y="71"/>
                  </a:lnTo>
                  <a:lnTo>
                    <a:pt x="449" y="70"/>
                  </a:lnTo>
                  <a:lnTo>
                    <a:pt x="443" y="69"/>
                  </a:lnTo>
                  <a:lnTo>
                    <a:pt x="438" y="65"/>
                  </a:lnTo>
                  <a:lnTo>
                    <a:pt x="433" y="62"/>
                  </a:lnTo>
                  <a:lnTo>
                    <a:pt x="429" y="57"/>
                  </a:lnTo>
                  <a:lnTo>
                    <a:pt x="427" y="51"/>
                  </a:lnTo>
                  <a:lnTo>
                    <a:pt x="425" y="46"/>
                  </a:lnTo>
                  <a:lnTo>
                    <a:pt x="424" y="39"/>
                  </a:lnTo>
                  <a:lnTo>
                    <a:pt x="425" y="32"/>
                  </a:lnTo>
                  <a:lnTo>
                    <a:pt x="427" y="27"/>
                  </a:lnTo>
                  <a:lnTo>
                    <a:pt x="429" y="22"/>
                  </a:lnTo>
                  <a:lnTo>
                    <a:pt x="433" y="17"/>
                  </a:lnTo>
                  <a:lnTo>
                    <a:pt x="438" y="13"/>
                  </a:lnTo>
                  <a:lnTo>
                    <a:pt x="443" y="10"/>
                  </a:lnTo>
                  <a:lnTo>
                    <a:pt x="449" y="8"/>
                  </a:lnTo>
                  <a:lnTo>
                    <a:pt x="455" y="7"/>
                  </a:lnTo>
                  <a:close/>
                </a:path>
              </a:pathLst>
            </a:custGeom>
            <a:solidFill>
              <a:srgbClr val="969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72722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39" name="Freeform 274"/>
            <p:cNvSpPr>
              <a:spLocks noEditPoints="1"/>
            </p:cNvSpPr>
            <p:nvPr/>
          </p:nvSpPr>
          <p:spPr bwMode="auto">
            <a:xfrm>
              <a:off x="5232401" y="5011738"/>
              <a:ext cx="192088" cy="192088"/>
            </a:xfrm>
            <a:custGeom>
              <a:avLst/>
              <a:gdLst>
                <a:gd name="T0" fmla="*/ 87 w 363"/>
                <a:gd name="T1" fmla="*/ 2 h 362"/>
                <a:gd name="T2" fmla="*/ 48 w 363"/>
                <a:gd name="T3" fmla="*/ 18 h 362"/>
                <a:gd name="T4" fmla="*/ 19 w 363"/>
                <a:gd name="T5" fmla="*/ 47 h 362"/>
                <a:gd name="T6" fmla="*/ 3 w 363"/>
                <a:gd name="T7" fmla="*/ 86 h 362"/>
                <a:gd name="T8" fmla="*/ 2 w 363"/>
                <a:gd name="T9" fmla="*/ 265 h 362"/>
                <a:gd name="T10" fmla="*/ 14 w 363"/>
                <a:gd name="T11" fmla="*/ 305 h 362"/>
                <a:gd name="T12" fmla="*/ 40 w 363"/>
                <a:gd name="T13" fmla="*/ 337 h 362"/>
                <a:gd name="T14" fmla="*/ 77 w 363"/>
                <a:gd name="T15" fmla="*/ 357 h 362"/>
                <a:gd name="T16" fmla="*/ 256 w 363"/>
                <a:gd name="T17" fmla="*/ 362 h 362"/>
                <a:gd name="T18" fmla="*/ 297 w 363"/>
                <a:gd name="T19" fmla="*/ 353 h 362"/>
                <a:gd name="T20" fmla="*/ 331 w 363"/>
                <a:gd name="T21" fmla="*/ 330 h 362"/>
                <a:gd name="T22" fmla="*/ 355 w 363"/>
                <a:gd name="T23" fmla="*/ 297 h 362"/>
                <a:gd name="T24" fmla="*/ 363 w 363"/>
                <a:gd name="T25" fmla="*/ 254 h 362"/>
                <a:gd name="T26" fmla="*/ 358 w 363"/>
                <a:gd name="T27" fmla="*/ 75 h 362"/>
                <a:gd name="T28" fmla="*/ 339 w 363"/>
                <a:gd name="T29" fmla="*/ 39 h 362"/>
                <a:gd name="T30" fmla="*/ 307 w 363"/>
                <a:gd name="T31" fmla="*/ 13 h 362"/>
                <a:gd name="T32" fmla="*/ 267 w 363"/>
                <a:gd name="T33" fmla="*/ 0 h 362"/>
                <a:gd name="T34" fmla="*/ 295 w 363"/>
                <a:gd name="T35" fmla="*/ 231 h 362"/>
                <a:gd name="T36" fmla="*/ 282 w 363"/>
                <a:gd name="T37" fmla="*/ 239 h 362"/>
                <a:gd name="T38" fmla="*/ 270 w 363"/>
                <a:gd name="T39" fmla="*/ 230 h 362"/>
                <a:gd name="T40" fmla="*/ 272 w 363"/>
                <a:gd name="T41" fmla="*/ 176 h 362"/>
                <a:gd name="T42" fmla="*/ 244 w 363"/>
                <a:gd name="T43" fmla="*/ 68 h 362"/>
                <a:gd name="T44" fmla="*/ 234 w 363"/>
                <a:gd name="T45" fmla="*/ 119 h 362"/>
                <a:gd name="T46" fmla="*/ 223 w 363"/>
                <a:gd name="T47" fmla="*/ 100 h 362"/>
                <a:gd name="T48" fmla="*/ 199 w 363"/>
                <a:gd name="T49" fmla="*/ 76 h 362"/>
                <a:gd name="T50" fmla="*/ 172 w 363"/>
                <a:gd name="T51" fmla="*/ 66 h 362"/>
                <a:gd name="T52" fmla="*/ 135 w 363"/>
                <a:gd name="T53" fmla="*/ 66 h 362"/>
                <a:gd name="T54" fmla="*/ 96 w 363"/>
                <a:gd name="T55" fmla="*/ 83 h 362"/>
                <a:gd name="T56" fmla="*/ 67 w 363"/>
                <a:gd name="T57" fmla="*/ 115 h 362"/>
                <a:gd name="T58" fmla="*/ 52 w 363"/>
                <a:gd name="T59" fmla="*/ 156 h 362"/>
                <a:gd name="T60" fmla="*/ 52 w 363"/>
                <a:gd name="T61" fmla="*/ 204 h 362"/>
                <a:gd name="T62" fmla="*/ 67 w 363"/>
                <a:gd name="T63" fmla="*/ 245 h 362"/>
                <a:gd name="T64" fmla="*/ 95 w 363"/>
                <a:gd name="T65" fmla="*/ 278 h 362"/>
                <a:gd name="T66" fmla="*/ 135 w 363"/>
                <a:gd name="T67" fmla="*/ 294 h 362"/>
                <a:gd name="T68" fmla="*/ 185 w 363"/>
                <a:gd name="T69" fmla="*/ 292 h 362"/>
                <a:gd name="T70" fmla="*/ 226 w 363"/>
                <a:gd name="T71" fmla="*/ 267 h 362"/>
                <a:gd name="T72" fmla="*/ 246 w 363"/>
                <a:gd name="T73" fmla="*/ 266 h 362"/>
                <a:gd name="T74" fmla="*/ 267 w 363"/>
                <a:gd name="T75" fmla="*/ 289 h 362"/>
                <a:gd name="T76" fmla="*/ 284 w 363"/>
                <a:gd name="T77" fmla="*/ 293 h 362"/>
                <a:gd name="T78" fmla="*/ 302 w 363"/>
                <a:gd name="T79" fmla="*/ 289 h 362"/>
                <a:gd name="T80" fmla="*/ 315 w 363"/>
                <a:gd name="T81" fmla="*/ 277 h 362"/>
                <a:gd name="T82" fmla="*/ 322 w 363"/>
                <a:gd name="T83" fmla="*/ 236 h 362"/>
                <a:gd name="T84" fmla="*/ 194 w 363"/>
                <a:gd name="T85" fmla="*/ 252 h 362"/>
                <a:gd name="T86" fmla="*/ 177 w 363"/>
                <a:gd name="T87" fmla="*/ 265 h 362"/>
                <a:gd name="T88" fmla="*/ 157 w 363"/>
                <a:gd name="T89" fmla="*/ 267 h 362"/>
                <a:gd name="T90" fmla="*/ 138 w 363"/>
                <a:gd name="T91" fmla="*/ 259 h 362"/>
                <a:gd name="T92" fmla="*/ 124 w 363"/>
                <a:gd name="T93" fmla="*/ 240 h 362"/>
                <a:gd name="T94" fmla="*/ 114 w 363"/>
                <a:gd name="T95" fmla="*/ 200 h 362"/>
                <a:gd name="T96" fmla="*/ 118 w 363"/>
                <a:gd name="T97" fmla="*/ 136 h 362"/>
                <a:gd name="T98" fmla="*/ 131 w 363"/>
                <a:gd name="T99" fmla="*/ 111 h 362"/>
                <a:gd name="T100" fmla="*/ 148 w 363"/>
                <a:gd name="T101" fmla="*/ 98 h 362"/>
                <a:gd name="T102" fmla="*/ 167 w 363"/>
                <a:gd name="T103" fmla="*/ 95 h 362"/>
                <a:gd name="T104" fmla="*/ 185 w 363"/>
                <a:gd name="T105" fmla="*/ 101 h 362"/>
                <a:gd name="T106" fmla="*/ 203 w 363"/>
                <a:gd name="T107" fmla="*/ 124 h 362"/>
                <a:gd name="T108" fmla="*/ 214 w 363"/>
                <a:gd name="T109" fmla="*/ 199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3" h="362">
                  <a:moveTo>
                    <a:pt x="256" y="0"/>
                  </a:moveTo>
                  <a:lnTo>
                    <a:pt x="108" y="0"/>
                  </a:lnTo>
                  <a:lnTo>
                    <a:pt x="98" y="0"/>
                  </a:lnTo>
                  <a:lnTo>
                    <a:pt x="87" y="2"/>
                  </a:lnTo>
                  <a:lnTo>
                    <a:pt x="77" y="4"/>
                  </a:lnTo>
                  <a:lnTo>
                    <a:pt x="67" y="7"/>
                  </a:lnTo>
                  <a:lnTo>
                    <a:pt x="57" y="13"/>
                  </a:lnTo>
                  <a:lnTo>
                    <a:pt x="48" y="18"/>
                  </a:lnTo>
                  <a:lnTo>
                    <a:pt x="40" y="24"/>
                  </a:lnTo>
                  <a:lnTo>
                    <a:pt x="32" y="31"/>
                  </a:lnTo>
                  <a:lnTo>
                    <a:pt x="26" y="39"/>
                  </a:lnTo>
                  <a:lnTo>
                    <a:pt x="19" y="47"/>
                  </a:lnTo>
                  <a:lnTo>
                    <a:pt x="14" y="55"/>
                  </a:lnTo>
                  <a:lnTo>
                    <a:pt x="9" y="65"/>
                  </a:lnTo>
                  <a:lnTo>
                    <a:pt x="6" y="75"/>
                  </a:lnTo>
                  <a:lnTo>
                    <a:pt x="3" y="86"/>
                  </a:lnTo>
                  <a:lnTo>
                    <a:pt x="2" y="96"/>
                  </a:lnTo>
                  <a:lnTo>
                    <a:pt x="0" y="107"/>
                  </a:lnTo>
                  <a:lnTo>
                    <a:pt x="0" y="254"/>
                  </a:lnTo>
                  <a:lnTo>
                    <a:pt x="2" y="265"/>
                  </a:lnTo>
                  <a:lnTo>
                    <a:pt x="3" y="276"/>
                  </a:lnTo>
                  <a:lnTo>
                    <a:pt x="6" y="286"/>
                  </a:lnTo>
                  <a:lnTo>
                    <a:pt x="9" y="297"/>
                  </a:lnTo>
                  <a:lnTo>
                    <a:pt x="14" y="305"/>
                  </a:lnTo>
                  <a:lnTo>
                    <a:pt x="19" y="314"/>
                  </a:lnTo>
                  <a:lnTo>
                    <a:pt x="26" y="323"/>
                  </a:lnTo>
                  <a:lnTo>
                    <a:pt x="32" y="330"/>
                  </a:lnTo>
                  <a:lnTo>
                    <a:pt x="40" y="337"/>
                  </a:lnTo>
                  <a:lnTo>
                    <a:pt x="48" y="343"/>
                  </a:lnTo>
                  <a:lnTo>
                    <a:pt x="57" y="349"/>
                  </a:lnTo>
                  <a:lnTo>
                    <a:pt x="67" y="353"/>
                  </a:lnTo>
                  <a:lnTo>
                    <a:pt x="77" y="357"/>
                  </a:lnTo>
                  <a:lnTo>
                    <a:pt x="87" y="360"/>
                  </a:lnTo>
                  <a:lnTo>
                    <a:pt x="98" y="361"/>
                  </a:lnTo>
                  <a:lnTo>
                    <a:pt x="108" y="362"/>
                  </a:lnTo>
                  <a:lnTo>
                    <a:pt x="256" y="362"/>
                  </a:lnTo>
                  <a:lnTo>
                    <a:pt x="267" y="361"/>
                  </a:lnTo>
                  <a:lnTo>
                    <a:pt x="278" y="360"/>
                  </a:lnTo>
                  <a:lnTo>
                    <a:pt x="288" y="357"/>
                  </a:lnTo>
                  <a:lnTo>
                    <a:pt x="297" y="353"/>
                  </a:lnTo>
                  <a:lnTo>
                    <a:pt x="307" y="349"/>
                  </a:lnTo>
                  <a:lnTo>
                    <a:pt x="316" y="343"/>
                  </a:lnTo>
                  <a:lnTo>
                    <a:pt x="324" y="337"/>
                  </a:lnTo>
                  <a:lnTo>
                    <a:pt x="331" y="330"/>
                  </a:lnTo>
                  <a:lnTo>
                    <a:pt x="339" y="323"/>
                  </a:lnTo>
                  <a:lnTo>
                    <a:pt x="345" y="314"/>
                  </a:lnTo>
                  <a:lnTo>
                    <a:pt x="351" y="305"/>
                  </a:lnTo>
                  <a:lnTo>
                    <a:pt x="355" y="297"/>
                  </a:lnTo>
                  <a:lnTo>
                    <a:pt x="358" y="286"/>
                  </a:lnTo>
                  <a:lnTo>
                    <a:pt x="361" y="276"/>
                  </a:lnTo>
                  <a:lnTo>
                    <a:pt x="363" y="265"/>
                  </a:lnTo>
                  <a:lnTo>
                    <a:pt x="363" y="254"/>
                  </a:lnTo>
                  <a:lnTo>
                    <a:pt x="363" y="107"/>
                  </a:lnTo>
                  <a:lnTo>
                    <a:pt x="363" y="96"/>
                  </a:lnTo>
                  <a:lnTo>
                    <a:pt x="361" y="86"/>
                  </a:lnTo>
                  <a:lnTo>
                    <a:pt x="358" y="75"/>
                  </a:lnTo>
                  <a:lnTo>
                    <a:pt x="355" y="65"/>
                  </a:lnTo>
                  <a:lnTo>
                    <a:pt x="351" y="55"/>
                  </a:lnTo>
                  <a:lnTo>
                    <a:pt x="345" y="47"/>
                  </a:lnTo>
                  <a:lnTo>
                    <a:pt x="339" y="39"/>
                  </a:lnTo>
                  <a:lnTo>
                    <a:pt x="331" y="31"/>
                  </a:lnTo>
                  <a:lnTo>
                    <a:pt x="324" y="24"/>
                  </a:lnTo>
                  <a:lnTo>
                    <a:pt x="316" y="18"/>
                  </a:lnTo>
                  <a:lnTo>
                    <a:pt x="307" y="13"/>
                  </a:lnTo>
                  <a:lnTo>
                    <a:pt x="297" y="7"/>
                  </a:lnTo>
                  <a:lnTo>
                    <a:pt x="288" y="4"/>
                  </a:lnTo>
                  <a:lnTo>
                    <a:pt x="278" y="2"/>
                  </a:lnTo>
                  <a:lnTo>
                    <a:pt x="267" y="0"/>
                  </a:lnTo>
                  <a:lnTo>
                    <a:pt x="256" y="0"/>
                  </a:lnTo>
                  <a:close/>
                  <a:moveTo>
                    <a:pt x="296" y="226"/>
                  </a:moveTo>
                  <a:lnTo>
                    <a:pt x="296" y="227"/>
                  </a:lnTo>
                  <a:lnTo>
                    <a:pt x="295" y="231"/>
                  </a:lnTo>
                  <a:lnTo>
                    <a:pt x="293" y="235"/>
                  </a:lnTo>
                  <a:lnTo>
                    <a:pt x="290" y="239"/>
                  </a:lnTo>
                  <a:lnTo>
                    <a:pt x="285" y="240"/>
                  </a:lnTo>
                  <a:lnTo>
                    <a:pt x="282" y="239"/>
                  </a:lnTo>
                  <a:lnTo>
                    <a:pt x="279" y="238"/>
                  </a:lnTo>
                  <a:lnTo>
                    <a:pt x="276" y="236"/>
                  </a:lnTo>
                  <a:lnTo>
                    <a:pt x="273" y="234"/>
                  </a:lnTo>
                  <a:lnTo>
                    <a:pt x="270" y="230"/>
                  </a:lnTo>
                  <a:lnTo>
                    <a:pt x="268" y="226"/>
                  </a:lnTo>
                  <a:lnTo>
                    <a:pt x="265" y="220"/>
                  </a:lnTo>
                  <a:lnTo>
                    <a:pt x="262" y="214"/>
                  </a:lnTo>
                  <a:lnTo>
                    <a:pt x="272" y="176"/>
                  </a:lnTo>
                  <a:lnTo>
                    <a:pt x="286" y="128"/>
                  </a:lnTo>
                  <a:lnTo>
                    <a:pt x="298" y="87"/>
                  </a:lnTo>
                  <a:lnTo>
                    <a:pt x="304" y="68"/>
                  </a:lnTo>
                  <a:lnTo>
                    <a:pt x="244" y="68"/>
                  </a:lnTo>
                  <a:lnTo>
                    <a:pt x="243" y="73"/>
                  </a:lnTo>
                  <a:lnTo>
                    <a:pt x="241" y="85"/>
                  </a:lnTo>
                  <a:lnTo>
                    <a:pt x="237" y="101"/>
                  </a:lnTo>
                  <a:lnTo>
                    <a:pt x="234" y="119"/>
                  </a:lnTo>
                  <a:lnTo>
                    <a:pt x="233" y="117"/>
                  </a:lnTo>
                  <a:lnTo>
                    <a:pt x="233" y="116"/>
                  </a:lnTo>
                  <a:lnTo>
                    <a:pt x="229" y="109"/>
                  </a:lnTo>
                  <a:lnTo>
                    <a:pt x="223" y="100"/>
                  </a:lnTo>
                  <a:lnTo>
                    <a:pt x="218" y="92"/>
                  </a:lnTo>
                  <a:lnTo>
                    <a:pt x="211" y="86"/>
                  </a:lnTo>
                  <a:lnTo>
                    <a:pt x="206" y="80"/>
                  </a:lnTo>
                  <a:lnTo>
                    <a:pt x="199" y="76"/>
                  </a:lnTo>
                  <a:lnTo>
                    <a:pt x="193" y="73"/>
                  </a:lnTo>
                  <a:lnTo>
                    <a:pt x="186" y="69"/>
                  </a:lnTo>
                  <a:lnTo>
                    <a:pt x="178" y="67"/>
                  </a:lnTo>
                  <a:lnTo>
                    <a:pt x="172" y="66"/>
                  </a:lnTo>
                  <a:lnTo>
                    <a:pt x="164" y="65"/>
                  </a:lnTo>
                  <a:lnTo>
                    <a:pt x="155" y="64"/>
                  </a:lnTo>
                  <a:lnTo>
                    <a:pt x="145" y="65"/>
                  </a:lnTo>
                  <a:lnTo>
                    <a:pt x="135" y="66"/>
                  </a:lnTo>
                  <a:lnTo>
                    <a:pt x="124" y="69"/>
                  </a:lnTo>
                  <a:lnTo>
                    <a:pt x="114" y="73"/>
                  </a:lnTo>
                  <a:lnTo>
                    <a:pt x="105" y="77"/>
                  </a:lnTo>
                  <a:lnTo>
                    <a:pt x="96" y="83"/>
                  </a:lnTo>
                  <a:lnTo>
                    <a:pt x="88" y="90"/>
                  </a:lnTo>
                  <a:lnTo>
                    <a:pt x="80" y="98"/>
                  </a:lnTo>
                  <a:lnTo>
                    <a:pt x="74" y="105"/>
                  </a:lnTo>
                  <a:lnTo>
                    <a:pt x="67" y="115"/>
                  </a:lnTo>
                  <a:lnTo>
                    <a:pt x="62" y="124"/>
                  </a:lnTo>
                  <a:lnTo>
                    <a:pt x="57" y="135"/>
                  </a:lnTo>
                  <a:lnTo>
                    <a:pt x="54" y="145"/>
                  </a:lnTo>
                  <a:lnTo>
                    <a:pt x="52" y="156"/>
                  </a:lnTo>
                  <a:lnTo>
                    <a:pt x="51" y="167"/>
                  </a:lnTo>
                  <a:lnTo>
                    <a:pt x="50" y="179"/>
                  </a:lnTo>
                  <a:lnTo>
                    <a:pt x="51" y="191"/>
                  </a:lnTo>
                  <a:lnTo>
                    <a:pt x="52" y="204"/>
                  </a:lnTo>
                  <a:lnTo>
                    <a:pt x="54" y="215"/>
                  </a:lnTo>
                  <a:lnTo>
                    <a:pt x="57" y="226"/>
                  </a:lnTo>
                  <a:lnTo>
                    <a:pt x="62" y="236"/>
                  </a:lnTo>
                  <a:lnTo>
                    <a:pt x="67" y="245"/>
                  </a:lnTo>
                  <a:lnTo>
                    <a:pt x="72" y="255"/>
                  </a:lnTo>
                  <a:lnTo>
                    <a:pt x="79" y="263"/>
                  </a:lnTo>
                  <a:lnTo>
                    <a:pt x="88" y="271"/>
                  </a:lnTo>
                  <a:lnTo>
                    <a:pt x="95" y="278"/>
                  </a:lnTo>
                  <a:lnTo>
                    <a:pt x="104" y="283"/>
                  </a:lnTo>
                  <a:lnTo>
                    <a:pt x="114" y="288"/>
                  </a:lnTo>
                  <a:lnTo>
                    <a:pt x="124" y="291"/>
                  </a:lnTo>
                  <a:lnTo>
                    <a:pt x="135" y="294"/>
                  </a:lnTo>
                  <a:lnTo>
                    <a:pt x="146" y="295"/>
                  </a:lnTo>
                  <a:lnTo>
                    <a:pt x="158" y="295"/>
                  </a:lnTo>
                  <a:lnTo>
                    <a:pt x="171" y="294"/>
                  </a:lnTo>
                  <a:lnTo>
                    <a:pt x="185" y="292"/>
                  </a:lnTo>
                  <a:lnTo>
                    <a:pt x="198" y="287"/>
                  </a:lnTo>
                  <a:lnTo>
                    <a:pt x="211" y="279"/>
                  </a:lnTo>
                  <a:lnTo>
                    <a:pt x="219" y="274"/>
                  </a:lnTo>
                  <a:lnTo>
                    <a:pt x="226" y="267"/>
                  </a:lnTo>
                  <a:lnTo>
                    <a:pt x="233" y="258"/>
                  </a:lnTo>
                  <a:lnTo>
                    <a:pt x="241" y="250"/>
                  </a:lnTo>
                  <a:lnTo>
                    <a:pt x="244" y="258"/>
                  </a:lnTo>
                  <a:lnTo>
                    <a:pt x="246" y="266"/>
                  </a:lnTo>
                  <a:lnTo>
                    <a:pt x="249" y="271"/>
                  </a:lnTo>
                  <a:lnTo>
                    <a:pt x="253" y="277"/>
                  </a:lnTo>
                  <a:lnTo>
                    <a:pt x="259" y="285"/>
                  </a:lnTo>
                  <a:lnTo>
                    <a:pt x="267" y="289"/>
                  </a:lnTo>
                  <a:lnTo>
                    <a:pt x="271" y="291"/>
                  </a:lnTo>
                  <a:lnTo>
                    <a:pt x="276" y="292"/>
                  </a:lnTo>
                  <a:lnTo>
                    <a:pt x="280" y="293"/>
                  </a:lnTo>
                  <a:lnTo>
                    <a:pt x="284" y="293"/>
                  </a:lnTo>
                  <a:lnTo>
                    <a:pt x="289" y="293"/>
                  </a:lnTo>
                  <a:lnTo>
                    <a:pt x="294" y="292"/>
                  </a:lnTo>
                  <a:lnTo>
                    <a:pt x="298" y="291"/>
                  </a:lnTo>
                  <a:lnTo>
                    <a:pt x="302" y="289"/>
                  </a:lnTo>
                  <a:lnTo>
                    <a:pt x="306" y="287"/>
                  </a:lnTo>
                  <a:lnTo>
                    <a:pt x="309" y="283"/>
                  </a:lnTo>
                  <a:lnTo>
                    <a:pt x="313" y="280"/>
                  </a:lnTo>
                  <a:lnTo>
                    <a:pt x="315" y="277"/>
                  </a:lnTo>
                  <a:lnTo>
                    <a:pt x="318" y="269"/>
                  </a:lnTo>
                  <a:lnTo>
                    <a:pt x="320" y="260"/>
                  </a:lnTo>
                  <a:lnTo>
                    <a:pt x="321" y="250"/>
                  </a:lnTo>
                  <a:lnTo>
                    <a:pt x="322" y="236"/>
                  </a:lnTo>
                  <a:lnTo>
                    <a:pt x="322" y="226"/>
                  </a:lnTo>
                  <a:lnTo>
                    <a:pt x="296" y="226"/>
                  </a:lnTo>
                  <a:close/>
                  <a:moveTo>
                    <a:pt x="197" y="247"/>
                  </a:moveTo>
                  <a:lnTo>
                    <a:pt x="194" y="252"/>
                  </a:lnTo>
                  <a:lnTo>
                    <a:pt x="189" y="256"/>
                  </a:lnTo>
                  <a:lnTo>
                    <a:pt x="185" y="259"/>
                  </a:lnTo>
                  <a:lnTo>
                    <a:pt x="182" y="263"/>
                  </a:lnTo>
                  <a:lnTo>
                    <a:pt x="177" y="265"/>
                  </a:lnTo>
                  <a:lnTo>
                    <a:pt x="172" y="266"/>
                  </a:lnTo>
                  <a:lnTo>
                    <a:pt x="167" y="267"/>
                  </a:lnTo>
                  <a:lnTo>
                    <a:pt x="163" y="267"/>
                  </a:lnTo>
                  <a:lnTo>
                    <a:pt x="157" y="267"/>
                  </a:lnTo>
                  <a:lnTo>
                    <a:pt x="152" y="266"/>
                  </a:lnTo>
                  <a:lnTo>
                    <a:pt x="147" y="265"/>
                  </a:lnTo>
                  <a:lnTo>
                    <a:pt x="142" y="263"/>
                  </a:lnTo>
                  <a:lnTo>
                    <a:pt x="138" y="259"/>
                  </a:lnTo>
                  <a:lnTo>
                    <a:pt x="134" y="255"/>
                  </a:lnTo>
                  <a:lnTo>
                    <a:pt x="130" y="251"/>
                  </a:lnTo>
                  <a:lnTo>
                    <a:pt x="127" y="246"/>
                  </a:lnTo>
                  <a:lnTo>
                    <a:pt x="124" y="240"/>
                  </a:lnTo>
                  <a:lnTo>
                    <a:pt x="120" y="233"/>
                  </a:lnTo>
                  <a:lnTo>
                    <a:pt x="118" y="227"/>
                  </a:lnTo>
                  <a:lnTo>
                    <a:pt x="116" y="218"/>
                  </a:lnTo>
                  <a:lnTo>
                    <a:pt x="114" y="200"/>
                  </a:lnTo>
                  <a:lnTo>
                    <a:pt x="113" y="180"/>
                  </a:lnTo>
                  <a:lnTo>
                    <a:pt x="114" y="160"/>
                  </a:lnTo>
                  <a:lnTo>
                    <a:pt x="117" y="144"/>
                  </a:lnTo>
                  <a:lnTo>
                    <a:pt x="118" y="136"/>
                  </a:lnTo>
                  <a:lnTo>
                    <a:pt x="122" y="128"/>
                  </a:lnTo>
                  <a:lnTo>
                    <a:pt x="124" y="122"/>
                  </a:lnTo>
                  <a:lnTo>
                    <a:pt x="128" y="115"/>
                  </a:lnTo>
                  <a:lnTo>
                    <a:pt x="131" y="111"/>
                  </a:lnTo>
                  <a:lnTo>
                    <a:pt x="135" y="107"/>
                  </a:lnTo>
                  <a:lnTo>
                    <a:pt x="139" y="103"/>
                  </a:lnTo>
                  <a:lnTo>
                    <a:pt x="143" y="100"/>
                  </a:lnTo>
                  <a:lnTo>
                    <a:pt x="148" y="98"/>
                  </a:lnTo>
                  <a:lnTo>
                    <a:pt x="152" y="96"/>
                  </a:lnTo>
                  <a:lnTo>
                    <a:pt x="158" y="95"/>
                  </a:lnTo>
                  <a:lnTo>
                    <a:pt x="163" y="95"/>
                  </a:lnTo>
                  <a:lnTo>
                    <a:pt x="167" y="95"/>
                  </a:lnTo>
                  <a:lnTo>
                    <a:pt x="173" y="96"/>
                  </a:lnTo>
                  <a:lnTo>
                    <a:pt x="177" y="97"/>
                  </a:lnTo>
                  <a:lnTo>
                    <a:pt x="182" y="99"/>
                  </a:lnTo>
                  <a:lnTo>
                    <a:pt x="185" y="101"/>
                  </a:lnTo>
                  <a:lnTo>
                    <a:pt x="189" y="104"/>
                  </a:lnTo>
                  <a:lnTo>
                    <a:pt x="193" y="109"/>
                  </a:lnTo>
                  <a:lnTo>
                    <a:pt x="196" y="112"/>
                  </a:lnTo>
                  <a:lnTo>
                    <a:pt x="203" y="124"/>
                  </a:lnTo>
                  <a:lnTo>
                    <a:pt x="210" y="138"/>
                  </a:lnTo>
                  <a:lnTo>
                    <a:pt x="215" y="155"/>
                  </a:lnTo>
                  <a:lnTo>
                    <a:pt x="220" y="174"/>
                  </a:lnTo>
                  <a:lnTo>
                    <a:pt x="214" y="199"/>
                  </a:lnTo>
                  <a:lnTo>
                    <a:pt x="209" y="220"/>
                  </a:lnTo>
                  <a:lnTo>
                    <a:pt x="203" y="235"/>
                  </a:lnTo>
                  <a:lnTo>
                    <a:pt x="197" y="247"/>
                  </a:lnTo>
                  <a:close/>
                </a:path>
              </a:pathLst>
            </a:custGeom>
            <a:solidFill>
              <a:srgbClr val="DC1B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72722"/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98390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  <a:alpha val="48000"/>
          </a:schemeClr>
        </a:solidFill>
      </a:spPr>
      <a:bodyPr wrap="square" lIns="80147" tIns="40074" rIns="80147" bIns="40074" rtlCol="0" anchor="ctr">
        <a:spAutoFit/>
      </a:bodyPr>
      <a:lstStyle>
        <a:defPPr algn="ctr" defTabSz="872722">
          <a:lnSpc>
            <a:spcPct val="90000"/>
          </a:lnSpc>
          <a:defRPr sz="2100" b="1" dirty="0" smtClean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21387</TotalTime>
  <Words>1168</Words>
  <Application>Microsoft Office PowerPoint</Application>
  <PresentationFormat>Экран (4:3)</PresentationFormat>
  <Paragraphs>148</Paragraphs>
  <Slides>11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HeliosCond</vt:lpstr>
      <vt:lpstr>Wingdings</vt:lpstr>
      <vt:lpstr>Wingdings 3</vt:lpstr>
      <vt:lpstr>Тема Office</vt:lpstr>
      <vt:lpstr>Презентация PowerPoint</vt:lpstr>
      <vt:lpstr>О СИСТЕМЕ ОМС</vt:lpstr>
      <vt:lpstr>ПРОГРАММЫ ОМС</vt:lpstr>
      <vt:lpstr>ПОЛИС ОМС</vt:lpstr>
      <vt:lpstr>СРОК ДЕЙСТВИЯ ПОЛИСА ОМС</vt:lpstr>
      <vt:lpstr>ЗАКОНОДАТЕЛЬСТВО ПО ОМС</vt:lpstr>
      <vt:lpstr>ПРАВА ЗАСТРАХОВАННЫХ ЛИЦ (СТ.16 ГЛ.4 ФЕДЕРАЛЬНОГО ЗАКОНА «ОБ ОБЯЗАТЕЛЬНОМ МЕДИЦИНСКОМ СТРАХОВАНИИ В РФ» ОТ 29.11.2010 № 326-ФЗ)</vt:lpstr>
      <vt:lpstr>ОБЯЗАННОСТИ ЗАСТРАХОВАННЫХ ЛИЦ (ст.16, гл.4 Федерального закона «Об обязательном медицинском страховании в РФ» от 29.11.2010 № 326-ФЗ)</vt:lpstr>
      <vt:lpstr>ОБЯЗАННОСТИ СТРАХОВОЙ МЕДИЦИНСКОЙ ОРГАНИЗАЦИИ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Коростелева (Вылегжанина) Юлия Геннадьевна</dc:creator>
  <cp:lastModifiedBy>Гашков Сергей Витальевич</cp:lastModifiedBy>
  <cp:revision>635</cp:revision>
  <dcterms:created xsi:type="dcterms:W3CDTF">2018-08-17T06:09:38Z</dcterms:created>
  <dcterms:modified xsi:type="dcterms:W3CDTF">2026-06-16T13:04:49Z</dcterms:modified>
</cp:coreProperties>
</file>