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image" Target="../media/image-3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image" Target="../media/image-3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кардиологические темы: холестерин, ишемия, гипертония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Холестерин, давление и ишемия: как распознать риск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состояния связаны
</a:t>
            </a:r>
            <a:endParaRPr lang="en-US" sz="371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холестерин ускоряет атеросклероз, гипертония повреждает сосуды, а ишемическая болезнь сердца показывает итог этих изменений. Вместе они резко повышают риск инфаркта, инсульта и сердечной недостаточности.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холестерин опасным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Липопротеины низкой плотности проникают в сосудистую стенку, задерживаются там и запускают формирование атеросклеротической бляшки. Чем выше ЛПНП, тем быстрее нарастает сосудистый риск.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ЛПНП в стенке артерий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опасен высокий ЛПНП у людей с диабетом, курением, ожирением и семейной гиперхолестеринемией. В этих ситуациях атеросклероз развивается раньше и протекает агрессивнее.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риск особенно высок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Липопротеины высокой плотности участвуют в обратном транспорте холестерина и помогают уносить его из тканей. Однако защитный эффект ЛПВП не компенсирует выраженно повышенный ЛПНП.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ЛПВП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при гиперхолестеринемии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людей повышенный холестерин никак не ощущается. Человек чувствует себя нормально и узнаёт о проблеме только после анализа крови, сделанного случайно или в рамках профилактического осмотра.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жалоб нет вообще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насторожиться становится ранний инфаркт у близких родственников. Если сосудистые события случались в молодом возрасте, риск наследственного нарушения липидов у пациента заметно выше.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сигнал тревоги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проблему указывают ксантомы, липоидная дуга роговицы, ожирение, гипертония или сахарный диабет. Эти признаки не ставят диагноз сами по себе, но помогают вовремя начать обследование.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подсказки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Липидный профиль: какие показатели важны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ЛПНП, но интерпретировать нужно весь профиль.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 первую очередь оценивают ЛПНП; остальные показатели уточняют общий атерогенный риск.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липидограмма натощак или без натощака по показаниям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гиперхолестеринемии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подход: анализ липидов, уточнение риска, поиск причин.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гиперхолестеринемия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наследственной формы типичен резко повышенный ЛПНП уже с молодого возраста. Такой профиль редко бывает случайностью и требует более раннего начала лечения, чем при обычной дислипидемии.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высокий ЛПНП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родственников первой линии были ранние инфаркт или инсульт, вероятность наследственного варианта возрастает. Это важный повод не откладывать обследование и оценку сердечно-сосудистого риска.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сухожильных ксантом или выраженного ЛПНП означает необходимость ранней терапии и обследования близких родственников. Семейный скрининг помогает выявить проблему до первых сосудистых событий.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пациенту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подтверждение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липидов лучше оценивать после повторной липидограммы и сопоставления с клинической картиной. Один результат не всегда отражает устойчивое нарушение обмена.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вторичные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исключить гипотиреоз, сахарный диабет, хроническую болезнь почек и холестатические заболевания печени. Эти состояния могут повышать липиды и менять тактику лечения.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влияние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Глюкокортикоиды и некоторые диуретики способны ухудшать липидный профиль. Если причина связана с препаратами, приоритетом становится пересмотр терапии и контроль показателей.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исключить при высоком холестерине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как общий механизм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Атеросклеротическая бляшка постепенно уменьшает просвет артерии и ограничивает кровоток. Сначала это может проявляться только при нагрузке, а затем — и в покое.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Бляшка сужает сосуд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бляшки может привести к образованию тромба и внезапной закупорке сосуда. Именно этот механизм лежит в основе инфаркта и ишемического инсульта.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разрыва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страдают коронарные, сонные и периферические артерии. Поэтому атеросклероз проявляется стенокардией, инфарктом, инсультом и перемежающейся хромотой.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уязвимые артерии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Ишемическая болезнь сердца: типичные жалобы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жалоба — сжимающая или жгучая боль в центре грудной клетки. Она нередко возникает при ходьбе, подъёме по лестнице или эмоциональном напряжении.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за грудиной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может отдавать в левую руку, шею или нижнюю челюсть. Такой характер усиливает подозрение на ишемию, особенно если симптом повторяется в похожих ситуациях.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Иррадиация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стенокардии типично появление симптомов при нагрузке и их уменьшение в покое. Эта закономерность помогает отличить ишемию миокарда от многих других причин боли в груди.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нагрузкой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присоединяются одышка, холодный пот, тошнота, слабость и чувство нехватки воздуха. У части пациентов именно они становятся ведущими признаками, а не сама боль.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Сопутствующие симптомы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Атипичные проявления ишемии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пациентов ишемия проявляется не болью, а ощущением нехватки воздуха, особенно при нагрузке. Такой вариант нередко принимают за усталость или снижение выносливости.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 вместо боли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слабость, быстрая утомляемость и снижение переносимости привычной активности могут быть эквивалентом стенокардии. Это особенно характерно для пожилых людей и пациентов с диабетом.
</a:t>
            </a:r>
            <a:endParaRPr lang="en-US" sz="1089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Утомляемость и слабость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Диспепсия, тошнота или боль в эпигастрии иногда маскируют ишемию миокарда. Если симптомы возникают при ходьбе, подъеме по лестнице или стрессе, нужна кардиологическая оценка.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Дискомфорт в животе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типичной загрудинной боли не исключает ишемию. У женщин, пожилых и пациентов с диабетом клиническая картина часто бывает стертой, поэтому важны анамнез и факторы риска.
</a:t>
            </a:r>
            <a:endParaRPr lang="en-US" sz="1168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классической боли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сценарии боли в груди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отделить вероятную ишемию от менее опасных причин боли и выбрать нужный маршрут обследования.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обобщение признаков боли в груди; без использования числовых эпидемиологических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тревожны длительная боль, связь с нагрузкой и сопутствующие симптомы; именно они требуют приоритетной кардиологической 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диагностика ИБС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стандартный клинический путь: от жалоб и риска к уточняющим методам визуализации и функциональной оценке.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Нагрузочные тесты: когда они нужны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Нагрузочные тесты особенно полезны при стабильных симптомах, когда боль возникает предсказуемо и нужно понять, связана ли она с дефицитом кровоснабжения миокарда.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боль в груди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с нагрузкой выявляет изменения, которые появляются только при повышенной потребности сердца в кислороде. Это важно, когда обычная ЭКГ в покое выглядит нормально.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скрытой ишемии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жалобам и факторам риска нельзя сразу отнести пациента к низкому или высокому риску, стресс-тест помогает уточнить вероятность ишемии и дальнейшую тактику.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вероятность
</a:t>
            </a:r>
            <a:endParaRPr lang="en-US" sz="12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Нагрузочные тесты: сильные и слабые стороны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выбрать метод, если нужно подтвердить ишемию или оценить ее клиническую значимость.
</a:t>
            </a:r>
            <a:endParaRPr lang="en-US" sz="167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клинических подходов к функциональной диагностике ИБС.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диагностическая точность метода, тем больше его ценность при сомнительной ЭКГ и исходных изменениях сердца.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 коронарных артерий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описывает дискомфорт в груди, но картина не выглядит типичной для стенокардии. В такой ситуации КТ коронарных артерий помогает увидеть анатомию сосудов и быстрее понять, есть ли значимый стеноз.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 не укладывается в привычный шаблон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или промежуточной вероятности ИБС КТ часто позволяет уверенно исключить значимое поражение коронарных артерий. Для пациента это означает более быстрый ответ и меньше лишних инвазивных процедур.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исключение серьезной причины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 кальциноз и атеросклеротические бляшки, даже если сужение еще не критическое. Это особенно полезно, когда нужно оценить ранние изменения и выбрать дальнейшую тактику наблюдения.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не только просвет, но и стенку сосуда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 коронарных артерий: что показывает исследование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оценивает не только наличие сужения, но и структуру атеросклеротического поражения, что помогает точнее выбрать дальнейшую тактику.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метода — высокая отрицательная прогностическая ценность; основные ограничения связаны с качеством изображения и использованием контраста.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возможности коронарной КТ в кардиологической практике.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сценария, когда коронарная КТ помогает быстрее снять диагностические сомнения: нетипичная боль и неубедительные нагрузочные тесты.
</a:t>
            </a:r>
            <a:endParaRPr lang="en-US" sz="1164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показания к коронарной КТ в диагностике ИБС.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ситуациях метод часто позволяет избежать ненужной инвазивной ангиографии и быстрее перейти к понятному плану ведения.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Гипертоническая болезнь: почему она опасна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 повышенное давление повреждает внутреннюю выстилку сосудов и делает атеросклероз более активным. Со временем артерии теряют эластичность, а кровоток становится менее устойчивым к нагрузке.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под постоянным давлением
</a:t>
            </a:r>
            <a:endParaRPr lang="en-US" sz="12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Левому желудочку приходится преодолевать большее сопротивление при каждом сокращении. Это приводит к утолщению миокарда, ухудшению расслабления сердца и постепенному снижению его резервов.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с перегрузкой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увеличивает риск инсульта, инфаркта, хронической болезни почек и сердечной недостаточности. Поэтому это не просто цифры на тонометре, а системная сосудистая проблема.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Поражаются не только сердце и мозг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при гипертонии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людей повышенное давление долго никак не ощущается. Именно поэтому нормальное самочувствие не должно успокаивать, если есть факторы риска или семейная история гипертонии.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не быть симптомов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головная боль, шум в ушах, мелькание мушек перед глазами, сердцебиение, одышка и утомляемость. Эти признаки сами по себе не подтверждают диагноз, но требуют измерения давления.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Неспецифические жалобы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кровотечения, эпизоды слабости или дискомфорта в груди тоже заставляют проверить давление. Важнее всего не разовый эпизод, а повторяющиеся высокие значения.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проверки
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измерения давления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перед измерением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измерением нужно спокойно посидеть 5 минут, не разговаривать и не скрещивать ноги. Это снижает влияние стресса и позволяет получить значение, близкое к обычному уровню давления.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манжета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манжеты должен соответствовать окружности плеча, иначе результаты будут искажены. Слишком узкая манжета завышает давление, а слишком широкая может его занижать, особенно у пациентов с избыточной массой тела.
</a:t>
            </a:r>
            <a:endParaRPr lang="en-US" sz="1002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руки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Первичную оценку выполняют на обеих руках: это помогает заметить значимую разницу между сторонами. В дальнейшем ориентируются на руку с более высокими цифрами и повторяют измерения в сопоставимых условиях.
</a:t>
            </a:r>
            <a:endParaRPr lang="en-US" sz="106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и суточный контроль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важны средние значения из повторных измерений, а не один случайный эпизод. Домашний контроль и СМАД помогают выявить маскированную и ночную гипертензию, которую не видно на приёме.
</a:t>
            </a:r>
            <a:endParaRPr lang="en-US" sz="1119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подтверждают гипертоническую болезнь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повторных офисных измерениях, домашнем контроле и суточном мониторировании артериального давления, затем — на оценке риска и поражения органов-мишеней.
</a:t>
            </a:r>
            <a:endParaRPr lang="en-US" sz="1307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Органы-мишени при гипертонии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давление постепенно повреждает сердце, мозг, почки, глаза и сосуды. Таблица показывает, какие изменения чаще всего ищут при обследовании.
</a:t>
            </a:r>
            <a:endParaRPr lang="en-US" sz="148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логика оценки поражения органов-мишеней при артериальной гипертензии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жалоб уже могут формироваться изменения, которые повышают долгосрочный риск осложнений и влияют на тактику лечения.
</a:t>
            </a:r>
            <a:endParaRPr lang="en-US" sz="1624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гипертония усиливает ишемию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увеличивает нагрузку на левый желудочек, поэтому миокарду требуется больше кислорода. При уже суженных коронарных артериях это быстрее провоцирует ишемию, особенно при физическом или эмоциональном напряжении.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работы для сердца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повреждение сосудистой стенки ускоряет эндотелиальную дисфункцию и атеросклероз. На этом фоне бляшки становятся более значимыми, а просвет артерий сужается быстрее, чем при изолированном повышении холестерина.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растут бляшки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гипертония сочетается с дислипидемией, риск инфаркта и сердечной недостаточности заметно возрастает. Поэтому контроль давления — не отдельная задача, а часть профилактики коронарных событий.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риск осложнений
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состояния, один сосудистый риск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состояния редко существуют изолированно: они усиливают друг друга через воспаление, повреждение эндотелия и ускорение атеросклероза.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клинических механизмов сердечно-сосудистого риска; схематическая визуализация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сочетание факторов: при общем росте риска страдают сердце, мозг и почки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на старте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ЭКГ и эхокардиография помогают увидеть признаки перегрузки, гипертрофии и нарушения сократимости. Они особенно полезны, если есть одышка, боли в груди, перебои или длительная гипертония.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сердца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подозрении на ишемию используют нагрузочные тесты и КТ коронарных артерий. Выбор зависит от симптомов, вероятности ИБС и исходной информативности ЭКГ, чтобы не назначать лишние процедуры.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методы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липидограммы, глюкозы или HbA1c, креатинина с расчётом СКФ, калия, натрия, АЛТ, АСТ, общего анализа крови и мочи. Эти тесты дают основу для оценки риска и сопутствующих состояний.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анализы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холестерин или давление повышены, важно исключить вторичные причины. Часто дополнительно проверяют ТТГ, альбуминурию и признаки поражения почек, поскольку такие находки меняют интерпретацию результатов.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причин
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нельзя откладывать помощь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давящая или жгучая боль за грудиной, особенно если она длится более 20 минут и сопровождается слабостью, требует немедленного обращения за неотложной помощью.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груди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одышка, холодный пот, тошнота или резкая слабость могут быть проявлением острого коронарного синдрома. Даже если боль не очень сильная, это повод для срочной оценки.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 и пот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внезапно возникает онемение, асимметрия лица, нарушение речи, зрения или координации, нужно немедленно вызывать скорую помощь. Так может проявляться инсульт.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симптомы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выше 180/120 мм рт. ст. в сочетании с симптомами — это неотложная ситуация. Опасны головная боль, одышка, боль в груди и признаки поражения органов-мишеней.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высокое давление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от риска к действиям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контроле ключевых факторов сердечно-сосудистого риска и регулярном наблюдении у врача.
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питаться, чтобы беречь сосуды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 — овощи, бобовые, рыба, цельные злаки и орехи. Такой рацион даёт больше клетчатки и меньше насыщенных жиров, поэтому помогает удерживать ЛПНП на более благоприятном уровне и делает питание сытным без лишней калорийности.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без перегруза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Растворимая клетчатка из овса, бобовых и фруктов помогает снижать ЛПНП, а растительные стерины усиливают этот эффект. Это не заменяет лечение, но хорошо дополняет привычки, которые реально работают в повседневной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добавки к рациону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Колбасы, готовые соусы, снеки и фастфуд часто незаметно повышают суточное потребление соли. Если заменить их простыми блюдами и чаще готовить дома, легче контролировать давление и уменьшать задержку жидкости.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скрытой соли
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 — значит лечить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 взрослых — не менее 150 минут умеренной аэробной нагрузки в неделю или 75 минут интенсивной. Это можно набрать ходьбой, велосипедом или плаванием, распределяя нагрузку на несколько дней.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на неделю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тренировки полезно выполнять как минимум два раза в неделю. Они помогают сохранять мышечную массу, улучшают обмен веществ и дополняют аэробную нагрузку, особенно у людей с сидячей работой.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силовые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подъём по лестнице, короткие прогулки между парами и активные перерывы в течение дня имеют значение. Регулярность важнее идеального плана: небольшая, но постоянная активность заметно улучшает давление и липидный профиль.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реального
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5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7–9 часов
</a:t>
            </a:r>
            <a:endParaRPr lang="en-US" sz="6655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 сутки помогают поддерживать сердечно-сосудистый риск под контролем.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American Academy of Sleep Medicine и American Heart Association по здоровому сну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связан с более высоким давлением, набором веса и худшей переносимостью стресса — именно поэтому регулярный сон особенно важен при напряжённом преподавательском графике.
</a:t>
            </a:r>
            <a:endParaRPr lang="en-US" sz="2529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Медикаментозная профилактика и контроль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базовые препараты для снижения ЛПНП и профилактики инфаркта и инсульта. Эффект оценивают по липидограмме, а дозу подбирают так, чтобы достигать целевых значений без лишнего ожидания.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Антигипертензивная терапия защищает сердце, мозг и почки, уменьшая нагрузку на сосуды и миокард. Важно не только назначить препарат, но и регулярно проверять домашние показатели давления.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давления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препараты нужны не всем, а пациентам с подтверждённой ишемической болезнью сердца и в других конкретных клинических ситуациях. Самостоятельный приём без назначения повышает риск кровотечений.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Антиагреганты по показаниям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работает только при регулярном приёме и плановом пересмотре схемы. Пациенту важно понимать цель каждого препарата, сроки контроля анализов и необходимость коррекции терапии у кардиолога.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Приверженность лечению
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ориентиры для практики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ориентиры помогают пациенту и врачу быстро увидеть, что именно контролировать в первую очередь.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 — не один показатель, а одновременное снижение липидного и давления, плюс контроль веса.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по дислипидемии и артериальной гипертензии
</a:t>
            </a:r>
            <a:endParaRPr lang="en-US" sz="113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звенья одного риска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ЛПНП откладывается в стенке артерий и запускает рост атеросклеротической бляшки. На этом этапе пациент часто ещё не чувствует никаких симптомов.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бляшка сужает коронарную артерию, миокарду не хватает крови и кислорода. Тогда появляются стенокардия, одышка или другие признаки ишемии.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Ишемия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 повышенное давление повреждает сосудистую стенку и ускоряет атеросклероз. Одновременно возрастает нагрузка на левый желудочек и риск сердечной недостаточности.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распознать жалобы и подтвердить диагноз липидограммой, ЭКГ, нагрузочными тестами или КТ коронарных артерий, тем ниже вероятность инфаркта и инсульта.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диагностика работают лучше всего вместе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вовремя заметить жалобы, проверить липиды и давление, а при необходимости уточнить состояние коронарных артерий, можно существенно снизить риск инфаркта, инсульта и сердечной недостаточности.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2026-06-15T15:26:11Z</dcterms:created>
  <dcterms:modified xsi:type="dcterms:W3CDTF">2026-06-15T15:26:11Z</dcterms:modified>
</cp:coreProperties>
</file>